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9/17/2025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7276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8000">
        <p:wipe/>
      </p:transition>
    </mc:Choice>
    <mc:Fallback xmlns="">
      <p:transition advClick="0" advTm="8000">
        <p:wip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9/17/2025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4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8000">
        <p:wipe/>
      </p:transition>
    </mc:Choice>
    <mc:Fallback xmlns="">
      <p:transition advClick="0" advTm="8000"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9/17/2025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170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8000">
        <p:wipe/>
      </p:transition>
    </mc:Choice>
    <mc:Fallback xmlns="">
      <p:transition advClick="0" advTm="8000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9/17/2025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63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8000">
        <p:wipe/>
      </p:transition>
    </mc:Choice>
    <mc:Fallback xmlns="">
      <p:transition advClick="0" advTm="8000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9/17/2025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112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8000">
        <p:wipe/>
      </p:transition>
    </mc:Choice>
    <mc:Fallback xmlns="">
      <p:transition advClick="0" advTm="8000">
        <p:wip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9/17/2025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606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8000">
        <p:wipe/>
      </p:transition>
    </mc:Choice>
    <mc:Fallback xmlns="">
      <p:transition advClick="0" advTm="8000"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9/17/2025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5034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8000">
        <p:wipe/>
      </p:transition>
    </mc:Choice>
    <mc:Fallback xmlns="">
      <p:transition advClick="0" advTm="8000">
        <p:wip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9/17/2025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210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8000">
        <p:wipe/>
      </p:transition>
    </mc:Choice>
    <mc:Fallback xmlns="">
      <p:transition advClick="0" advTm="8000">
        <p:wip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9/17/2025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408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8000">
        <p:wipe/>
      </p:transition>
    </mc:Choice>
    <mc:Fallback xmlns="">
      <p:transition advClick="0" advTm="8000">
        <p:wip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9/17/2025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288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8000">
        <p:wipe/>
      </p:transition>
    </mc:Choice>
    <mc:Fallback xmlns="">
      <p:transition advClick="0" advTm="8000">
        <p:wip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9/17/2025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560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8000">
        <p:wipe/>
      </p:transition>
    </mc:Choice>
    <mc:Fallback xmlns="">
      <p:transition advClick="0" advTm="80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9/17/2025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5033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2" r:id="rId6"/>
    <p:sldLayoutId id="2147483738" r:id="rId7"/>
    <p:sldLayoutId id="2147483739" r:id="rId8"/>
    <p:sldLayoutId id="2147483740" r:id="rId9"/>
    <p:sldLayoutId id="2147483741" r:id="rId10"/>
    <p:sldLayoutId id="2147483743" r:id="rId11"/>
  </p:sldLayoutIdLst>
  <mc:AlternateContent xmlns:mc="http://schemas.openxmlformats.org/markup-compatibility/2006" xmlns:p14="http://schemas.microsoft.com/office/powerpoint/2010/main">
    <mc:Choice Requires="p14">
      <p:transition p14:dur="250" advClick="0" advTm="8000">
        <p:wipe/>
      </p:transition>
    </mc:Choice>
    <mc:Fallback xmlns="">
      <p:transition advClick="0" advTm="8000">
        <p:wip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5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2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picture containing green, racket, person, sign&#10;&#10;Description automatically generated">
            <a:extLst>
              <a:ext uri="{FF2B5EF4-FFF2-40B4-BE49-F238E27FC236}">
                <a16:creationId xmlns:a16="http://schemas.microsoft.com/office/drawing/2014/main" id="{8557D466-FC08-4810-A525-380BE894DDA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3047" y="-42194"/>
            <a:ext cx="12191999" cy="6900193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5683D043-25BB-4AC9-8130-6411796726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3323345"/>
          </a:xfrm>
          <a:prstGeom prst="rect">
            <a:avLst/>
          </a:prstGeom>
          <a:gradFill flip="none" rotWithShape="1">
            <a:gsLst>
              <a:gs pos="57000">
                <a:schemeClr val="tx1">
                  <a:alpha val="30000"/>
                </a:schemeClr>
              </a:gs>
              <a:gs pos="0">
                <a:schemeClr val="tx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B1A3A1-5A3B-4288-A2CC-348E487F9A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5639" y="379829"/>
            <a:ext cx="10206995" cy="4171210"/>
          </a:xfrm>
        </p:spPr>
        <p:txBody>
          <a:bodyPr anchor="t">
            <a:normAutofit fontScale="90000"/>
          </a:bodyPr>
          <a:lstStyle/>
          <a:p>
            <a:pPr algn="ctr"/>
            <a:r>
              <a:rPr lang="en-Z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 </a:t>
            </a:r>
            <a:r>
              <a:rPr lang="en-ZA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Mmboneni</a:t>
            </a:r>
            <a:r>
              <a:rPr lang="en-Z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ZA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Muofhe</a:t>
            </a:r>
            <a:br>
              <a:rPr lang="en-ZA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ZA" sz="7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ZA" sz="7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ZA" sz="7200" dirty="0">
              <a:solidFill>
                <a:schemeClr val="bg1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A61CCAC-6875-474C-8E9E-F57ABF078C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047" y="4704862"/>
            <a:ext cx="12191999" cy="2155484"/>
          </a:xfrm>
          <a:prstGeom prst="rect">
            <a:avLst/>
          </a:prstGeom>
          <a:gradFill flip="none" rotWithShape="1">
            <a:gsLst>
              <a:gs pos="59000">
                <a:schemeClr val="tx1">
                  <a:alpha val="30000"/>
                </a:schemeClr>
              </a:gs>
              <a:gs pos="0">
                <a:schemeClr val="tx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18BAE1-F0C0-4719-BD73-7A109805AA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5639" y="1637698"/>
            <a:ext cx="10634738" cy="1175039"/>
          </a:xfrm>
        </p:spPr>
        <p:txBody>
          <a:bodyPr anchor="b">
            <a:normAutofit fontScale="25000" lnSpcReduction="20000"/>
          </a:bodyPr>
          <a:lstStyle/>
          <a:p>
            <a:endParaRPr lang="en-GB" sz="4400" dirty="0">
              <a:solidFill>
                <a:schemeClr val="bg1"/>
              </a:solidFill>
            </a:endParaRPr>
          </a:p>
          <a:p>
            <a:pPr algn="ctr"/>
            <a:r>
              <a:rPr lang="en-GB" sz="9600" dirty="0">
                <a:solidFill>
                  <a:schemeClr val="bg1"/>
                </a:solidFill>
              </a:rPr>
              <a:t>Department of Science, TECHNOLOGY &amp; </a:t>
            </a:r>
            <a:r>
              <a:rPr lang="en-GB" sz="9600" dirty="0" err="1">
                <a:solidFill>
                  <a:schemeClr val="bg1"/>
                </a:solidFill>
              </a:rPr>
              <a:t>iNNOVATION</a:t>
            </a:r>
            <a:endParaRPr lang="en-GB" sz="9600" dirty="0">
              <a:solidFill>
                <a:schemeClr val="bg1"/>
              </a:solidFill>
            </a:endParaRPr>
          </a:p>
          <a:p>
            <a:pPr algn="ctr"/>
            <a:r>
              <a:rPr lang="en-ZA" sz="9600" b="1" dirty="0">
                <a:solidFill>
                  <a:schemeClr val="bg1"/>
                </a:solidFill>
              </a:rPr>
              <a:t>Presentation Topic</a:t>
            </a:r>
            <a:r>
              <a:rPr lang="en-ZA" sz="9600" dirty="0">
                <a:solidFill>
                  <a:schemeClr val="bg1"/>
                </a:solidFill>
              </a:rPr>
              <a:t>: AI and the Internet of Things</a:t>
            </a:r>
          </a:p>
        </p:txBody>
      </p:sp>
      <p:pic>
        <p:nvPicPr>
          <p:cNvPr id="13" name="Picture 12" descr="A picture containing drawing&#10;&#10;Description automatically generated">
            <a:extLst>
              <a:ext uri="{FF2B5EF4-FFF2-40B4-BE49-F238E27FC236}">
                <a16:creationId xmlns:a16="http://schemas.microsoft.com/office/drawing/2014/main" id="{B3ECD81C-AEB5-4E65-84CA-24B741CC75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37" y="5716353"/>
            <a:ext cx="3551563" cy="984922"/>
          </a:xfrm>
          <a:prstGeom prst="rect">
            <a:avLst/>
          </a:prstGeom>
        </p:spPr>
      </p:pic>
      <p:pic>
        <p:nvPicPr>
          <p:cNvPr id="2050" name="Picture 2">
            <a:extLst>
              <a:ext uri="{FF2B5EF4-FFF2-40B4-BE49-F238E27FC236}">
                <a16:creationId xmlns:a16="http://schemas.microsoft.com/office/drawing/2014/main" id="{35CDE4BD-D12B-18E8-134B-E71A730939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6220" y="2906643"/>
            <a:ext cx="3405667" cy="3405667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123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8000">
        <p:wipe/>
      </p:transition>
    </mc:Choice>
    <mc:Fallback xmlns="">
      <p:transition advClick="0" advTm="8000">
        <p:wipe/>
      </p:transition>
    </mc:Fallback>
  </mc:AlternateContent>
</p:sld>
</file>

<file path=ppt/theme/theme1.xml><?xml version="1.0" encoding="utf-8"?>
<a:theme xmlns:a="http://schemas.openxmlformats.org/drawingml/2006/main" name="RetrospectVTI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Bembo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 Nova Light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1486</TotalTime>
  <Words>22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Nova Light</vt:lpstr>
      <vt:lpstr>Bembo</vt:lpstr>
      <vt:lpstr>Calibri</vt:lpstr>
      <vt:lpstr>RetrospectVTI</vt:lpstr>
      <vt:lpstr>Dr Mmboneni Muofhe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FERTASA MINI CONGRESS   22 JULY 2020</dc:title>
  <dc:creator>Hermien Wouda</dc:creator>
  <cp:lastModifiedBy>Candice van der Walt</cp:lastModifiedBy>
  <cp:revision>49</cp:revision>
  <dcterms:created xsi:type="dcterms:W3CDTF">2020-07-21T12:39:51Z</dcterms:created>
  <dcterms:modified xsi:type="dcterms:W3CDTF">2025-09-17T10:17:08Z</dcterms:modified>
</cp:coreProperties>
</file>