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307" r:id="rId8"/>
    <p:sldId id="258" r:id="rId9"/>
    <p:sldId id="267" r:id="rId10"/>
    <p:sldId id="321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310" r:id="rId19"/>
    <p:sldId id="309" r:id="rId20"/>
    <p:sldId id="308" r:id="rId21"/>
    <p:sldId id="259" r:id="rId22"/>
    <p:sldId id="314" r:id="rId23"/>
    <p:sldId id="313" r:id="rId24"/>
    <p:sldId id="312" r:id="rId25"/>
    <p:sldId id="311" r:id="rId26"/>
    <p:sldId id="315" r:id="rId27"/>
    <p:sldId id="318" r:id="rId28"/>
    <p:sldId id="317" r:id="rId29"/>
    <p:sldId id="32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9"/>
    <p:restoredTop sz="94789"/>
  </p:normalViewPr>
  <p:slideViewPr>
    <p:cSldViewPr snapToGrid="0">
      <p:cViewPr varScale="1">
        <p:scale>
          <a:sx n="59" d="100"/>
          <a:sy n="59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Botha" userId="70fb0b30-a026-4d22-9bbd-256f8fc5f2e8" providerId="ADAL" clId="{EC333381-1B12-4B30-96FE-5B4D9F83B8AD}"/>
    <pc:docChg chg="undo redo custSel modSld">
      <pc:chgData name="Martin Botha" userId="70fb0b30-a026-4d22-9bbd-256f8fc5f2e8" providerId="ADAL" clId="{EC333381-1B12-4B30-96FE-5B4D9F83B8AD}" dt="2025-09-12T12:16:58.238" v="555" actId="20577"/>
      <pc:docMkLst>
        <pc:docMk/>
      </pc:docMkLst>
      <pc:sldChg chg="addSp modSp mod">
        <pc:chgData name="Martin Botha" userId="70fb0b30-a026-4d22-9bbd-256f8fc5f2e8" providerId="ADAL" clId="{EC333381-1B12-4B30-96FE-5B4D9F83B8AD}" dt="2025-09-12T11:41:53.258" v="353" actId="14100"/>
        <pc:sldMkLst>
          <pc:docMk/>
          <pc:sldMk cId="870551934" sldId="261"/>
        </pc:sldMkLst>
        <pc:spChg chg="mod">
          <ac:chgData name="Martin Botha" userId="70fb0b30-a026-4d22-9bbd-256f8fc5f2e8" providerId="ADAL" clId="{EC333381-1B12-4B30-96FE-5B4D9F83B8AD}" dt="2025-09-12T11:41:01.027" v="350"/>
          <ac:spMkLst>
            <pc:docMk/>
            <pc:sldMk cId="870551934" sldId="261"/>
            <ac:spMk id="2" creationId="{3C51D0AE-0522-3AB8-0265-58EAB49D3459}"/>
          </ac:spMkLst>
        </pc:spChg>
        <pc:spChg chg="mod">
          <ac:chgData name="Martin Botha" userId="70fb0b30-a026-4d22-9bbd-256f8fc5f2e8" providerId="ADAL" clId="{EC333381-1B12-4B30-96FE-5B4D9F83B8AD}" dt="2025-09-12T11:41:06.336" v="351"/>
          <ac:spMkLst>
            <pc:docMk/>
            <pc:sldMk cId="870551934" sldId="261"/>
            <ac:spMk id="3" creationId="{76A202A5-C929-7BF1-A2AF-86914A6BB4B4}"/>
          </ac:spMkLst>
        </pc:spChg>
        <pc:spChg chg="add mod">
          <ac:chgData name="Martin Botha" userId="70fb0b30-a026-4d22-9bbd-256f8fc5f2e8" providerId="ADAL" clId="{EC333381-1B12-4B30-96FE-5B4D9F83B8AD}" dt="2025-09-12T11:41:53.258" v="353" actId="14100"/>
          <ac:spMkLst>
            <pc:docMk/>
            <pc:sldMk cId="870551934" sldId="261"/>
            <ac:spMk id="5" creationId="{6493ADDE-4DE5-C3AF-D162-4A734770688C}"/>
          </ac:spMkLst>
        </pc:spChg>
      </pc:sldChg>
      <pc:sldChg chg="addSp modSp mod modAnim">
        <pc:chgData name="Martin Botha" userId="70fb0b30-a026-4d22-9bbd-256f8fc5f2e8" providerId="ADAL" clId="{EC333381-1B12-4B30-96FE-5B4D9F83B8AD}" dt="2025-09-12T11:38:47.569" v="304" actId="14100"/>
        <pc:sldMkLst>
          <pc:docMk/>
          <pc:sldMk cId="1885907531" sldId="262"/>
        </pc:sldMkLst>
        <pc:spChg chg="mod">
          <ac:chgData name="Martin Botha" userId="70fb0b30-a026-4d22-9bbd-256f8fc5f2e8" providerId="ADAL" clId="{EC333381-1B12-4B30-96FE-5B4D9F83B8AD}" dt="2025-09-12T11:38:47.569" v="304" actId="14100"/>
          <ac:spMkLst>
            <pc:docMk/>
            <pc:sldMk cId="1885907531" sldId="262"/>
            <ac:spMk id="2" creationId="{6A46A76C-FFF4-3BFD-2163-ABC4ABF59DF2}"/>
          </ac:spMkLst>
        </pc:spChg>
        <pc:spChg chg="mod">
          <ac:chgData name="Martin Botha" userId="70fb0b30-a026-4d22-9bbd-256f8fc5f2e8" providerId="ADAL" clId="{EC333381-1B12-4B30-96FE-5B4D9F83B8AD}" dt="2025-09-12T11:32:23.085" v="241" actId="14100"/>
          <ac:spMkLst>
            <pc:docMk/>
            <pc:sldMk cId="1885907531" sldId="262"/>
            <ac:spMk id="4" creationId="{092BB7D2-C60A-63A5-88C3-145314F33596}"/>
          </ac:spMkLst>
        </pc:spChg>
        <pc:spChg chg="mod">
          <ac:chgData name="Martin Botha" userId="70fb0b30-a026-4d22-9bbd-256f8fc5f2e8" providerId="ADAL" clId="{EC333381-1B12-4B30-96FE-5B4D9F83B8AD}" dt="2025-09-12T11:32:20.221" v="240" actId="14100"/>
          <ac:spMkLst>
            <pc:docMk/>
            <pc:sldMk cId="1885907531" sldId="262"/>
            <ac:spMk id="5" creationId="{C30AFFDF-6BC8-A418-8E28-58AC837CF597}"/>
          </ac:spMkLst>
        </pc:spChg>
        <pc:spChg chg="mod">
          <ac:chgData name="Martin Botha" userId="70fb0b30-a026-4d22-9bbd-256f8fc5f2e8" providerId="ADAL" clId="{EC333381-1B12-4B30-96FE-5B4D9F83B8AD}" dt="2025-09-12T11:32:31.025" v="243" actId="14100"/>
          <ac:spMkLst>
            <pc:docMk/>
            <pc:sldMk cId="1885907531" sldId="262"/>
            <ac:spMk id="6" creationId="{3B96C37E-7C0A-017F-FCC3-FA1056EFFD30}"/>
          </ac:spMkLst>
        </pc:spChg>
        <pc:spChg chg="mod">
          <ac:chgData name="Martin Botha" userId="70fb0b30-a026-4d22-9bbd-256f8fc5f2e8" providerId="ADAL" clId="{EC333381-1B12-4B30-96FE-5B4D9F83B8AD}" dt="2025-09-12T11:32:38.451" v="245" actId="14100"/>
          <ac:spMkLst>
            <pc:docMk/>
            <pc:sldMk cId="1885907531" sldId="262"/>
            <ac:spMk id="7" creationId="{FA5B86F4-D323-A539-B99A-5F1D73226B36}"/>
          </ac:spMkLst>
        </pc:spChg>
        <pc:spChg chg="add mod">
          <ac:chgData name="Martin Botha" userId="70fb0b30-a026-4d22-9bbd-256f8fc5f2e8" providerId="ADAL" clId="{EC333381-1B12-4B30-96FE-5B4D9F83B8AD}" dt="2025-09-12T11:34:47.728" v="249" actId="208"/>
          <ac:spMkLst>
            <pc:docMk/>
            <pc:sldMk cId="1885907531" sldId="262"/>
            <ac:spMk id="9" creationId="{594F0454-054D-C829-51E1-3C10C6EC40A7}"/>
          </ac:spMkLst>
        </pc:spChg>
        <pc:spChg chg="add mod">
          <ac:chgData name="Martin Botha" userId="70fb0b30-a026-4d22-9bbd-256f8fc5f2e8" providerId="ADAL" clId="{EC333381-1B12-4B30-96FE-5B4D9F83B8AD}" dt="2025-09-12T11:35:03.978" v="251" actId="1076"/>
          <ac:spMkLst>
            <pc:docMk/>
            <pc:sldMk cId="1885907531" sldId="262"/>
            <ac:spMk id="10" creationId="{433E9F68-5D4B-22C7-61A3-688896EF12F1}"/>
          </ac:spMkLst>
        </pc:spChg>
      </pc:sldChg>
      <pc:sldChg chg="modSp mod">
        <pc:chgData name="Martin Botha" userId="70fb0b30-a026-4d22-9bbd-256f8fc5f2e8" providerId="ADAL" clId="{EC333381-1B12-4B30-96FE-5B4D9F83B8AD}" dt="2025-09-12T11:31:31.315" v="237" actId="20577"/>
        <pc:sldMkLst>
          <pc:docMk/>
          <pc:sldMk cId="2079730718" sldId="263"/>
        </pc:sldMkLst>
        <pc:spChg chg="mod">
          <ac:chgData name="Martin Botha" userId="70fb0b30-a026-4d22-9bbd-256f8fc5f2e8" providerId="ADAL" clId="{EC333381-1B12-4B30-96FE-5B4D9F83B8AD}" dt="2025-09-12T11:31:31.315" v="237" actId="20577"/>
          <ac:spMkLst>
            <pc:docMk/>
            <pc:sldMk cId="2079730718" sldId="263"/>
            <ac:spMk id="3" creationId="{607F50CC-9A86-F888-907F-EFA4AAAD4D7F}"/>
          </ac:spMkLst>
        </pc:spChg>
      </pc:sldChg>
      <pc:sldChg chg="addSp modSp mod">
        <pc:chgData name="Martin Botha" userId="70fb0b30-a026-4d22-9bbd-256f8fc5f2e8" providerId="ADAL" clId="{EC333381-1B12-4B30-96FE-5B4D9F83B8AD}" dt="2025-09-12T12:16:58.238" v="555" actId="20577"/>
        <pc:sldMkLst>
          <pc:docMk/>
          <pc:sldMk cId="1214993084" sldId="264"/>
        </pc:sldMkLst>
        <pc:spChg chg="add mod">
          <ac:chgData name="Martin Botha" userId="70fb0b30-a026-4d22-9bbd-256f8fc5f2e8" providerId="ADAL" clId="{EC333381-1B12-4B30-96FE-5B4D9F83B8AD}" dt="2025-09-12T12:16:58.238" v="555" actId="20577"/>
          <ac:spMkLst>
            <pc:docMk/>
            <pc:sldMk cId="1214993084" sldId="264"/>
            <ac:spMk id="3" creationId="{90E01669-7167-D830-AB6A-54449EECED43}"/>
          </ac:spMkLst>
        </pc:spChg>
      </pc:sldChg>
      <pc:sldChg chg="addSp modSp mod">
        <pc:chgData name="Martin Botha" userId="70fb0b30-a026-4d22-9bbd-256f8fc5f2e8" providerId="ADAL" clId="{EC333381-1B12-4B30-96FE-5B4D9F83B8AD}" dt="2025-09-12T10:59:00.250" v="221" actId="20577"/>
        <pc:sldMkLst>
          <pc:docMk/>
          <pc:sldMk cId="682759424" sldId="265"/>
        </pc:sldMkLst>
        <pc:spChg chg="add mod">
          <ac:chgData name="Martin Botha" userId="70fb0b30-a026-4d22-9bbd-256f8fc5f2e8" providerId="ADAL" clId="{EC333381-1B12-4B30-96FE-5B4D9F83B8AD}" dt="2025-09-12T10:59:00.250" v="221" actId="20577"/>
          <ac:spMkLst>
            <pc:docMk/>
            <pc:sldMk cId="682759424" sldId="265"/>
            <ac:spMk id="3" creationId="{6105C378-9264-38F5-6C42-E9C1B4AF7155}"/>
          </ac:spMkLst>
        </pc:spChg>
        <pc:picChg chg="mod">
          <ac:chgData name="Martin Botha" userId="70fb0b30-a026-4d22-9bbd-256f8fc5f2e8" providerId="ADAL" clId="{EC333381-1B12-4B30-96FE-5B4D9F83B8AD}" dt="2025-09-12T10:54:45.345" v="68" actId="1076"/>
          <ac:picMkLst>
            <pc:docMk/>
            <pc:sldMk cId="682759424" sldId="265"/>
            <ac:picMk id="2" creationId="{64B7708A-78FB-4872-4F3A-1ACB16B6906D}"/>
          </ac:picMkLst>
        </pc:picChg>
      </pc:sldChg>
      <pc:sldChg chg="modSp mod">
        <pc:chgData name="Martin Botha" userId="70fb0b30-a026-4d22-9bbd-256f8fc5f2e8" providerId="ADAL" clId="{EC333381-1B12-4B30-96FE-5B4D9F83B8AD}" dt="2025-09-12T12:10:34.220" v="539" actId="20577"/>
        <pc:sldMkLst>
          <pc:docMk/>
          <pc:sldMk cId="479834481" sldId="267"/>
        </pc:sldMkLst>
        <pc:spChg chg="mod">
          <ac:chgData name="Martin Botha" userId="70fb0b30-a026-4d22-9bbd-256f8fc5f2e8" providerId="ADAL" clId="{EC333381-1B12-4B30-96FE-5B4D9F83B8AD}" dt="2025-09-12T12:10:34.220" v="539" actId="20577"/>
          <ac:spMkLst>
            <pc:docMk/>
            <pc:sldMk cId="479834481" sldId="267"/>
            <ac:spMk id="3" creationId="{AA92BA6A-37CE-99BA-653B-AF234C0BCF9A}"/>
          </ac:spMkLst>
        </pc:spChg>
      </pc:sldChg>
      <pc:sldChg chg="modSp">
        <pc:chgData name="Martin Botha" userId="70fb0b30-a026-4d22-9bbd-256f8fc5f2e8" providerId="ADAL" clId="{EC333381-1B12-4B30-96FE-5B4D9F83B8AD}" dt="2025-09-09T12:57:41.214" v="17" actId="2711"/>
        <pc:sldMkLst>
          <pc:docMk/>
          <pc:sldMk cId="304803854" sldId="307"/>
        </pc:sldMkLst>
        <pc:spChg chg="mod">
          <ac:chgData name="Martin Botha" userId="70fb0b30-a026-4d22-9bbd-256f8fc5f2e8" providerId="ADAL" clId="{EC333381-1B12-4B30-96FE-5B4D9F83B8AD}" dt="2025-09-09T12:57:41.214" v="17" actId="2711"/>
          <ac:spMkLst>
            <pc:docMk/>
            <pc:sldMk cId="304803854" sldId="307"/>
            <ac:spMk id="9" creationId="{8D17BD98-B269-8EA9-4E9D-2ABA9F1A1A13}"/>
          </ac:spMkLst>
        </pc:spChg>
        <pc:spChg chg="mod">
          <ac:chgData name="Martin Botha" userId="70fb0b30-a026-4d22-9bbd-256f8fc5f2e8" providerId="ADAL" clId="{EC333381-1B12-4B30-96FE-5B4D9F83B8AD}" dt="2025-09-09T12:57:33.627" v="16" actId="2711"/>
          <ac:spMkLst>
            <pc:docMk/>
            <pc:sldMk cId="304803854" sldId="307"/>
            <ac:spMk id="10" creationId="{4B80F5E2-9275-EEE1-F43E-C9F050359A91}"/>
          </ac:spMkLst>
        </pc:spChg>
        <pc:spChg chg="mod">
          <ac:chgData name="Martin Botha" userId="70fb0b30-a026-4d22-9bbd-256f8fc5f2e8" providerId="ADAL" clId="{EC333381-1B12-4B30-96FE-5B4D9F83B8AD}" dt="2025-09-09T12:57:24.921" v="15" actId="2711"/>
          <ac:spMkLst>
            <pc:docMk/>
            <pc:sldMk cId="304803854" sldId="307"/>
            <ac:spMk id="11" creationId="{CADB064B-497C-8D61-8E2A-CFB97C4CE9F1}"/>
          </ac:spMkLst>
        </pc:spChg>
      </pc:sldChg>
      <pc:sldChg chg="addSp modSp mod">
        <pc:chgData name="Martin Botha" userId="70fb0b30-a026-4d22-9bbd-256f8fc5f2e8" providerId="ADAL" clId="{EC333381-1B12-4B30-96FE-5B4D9F83B8AD}" dt="2025-09-12T11:49:34.205" v="410"/>
        <pc:sldMkLst>
          <pc:docMk/>
          <pc:sldMk cId="1910279648" sldId="309"/>
        </pc:sldMkLst>
        <pc:spChg chg="mod">
          <ac:chgData name="Martin Botha" userId="70fb0b30-a026-4d22-9bbd-256f8fc5f2e8" providerId="ADAL" clId="{EC333381-1B12-4B30-96FE-5B4D9F83B8AD}" dt="2025-09-12T11:49:34.205" v="410"/>
          <ac:spMkLst>
            <pc:docMk/>
            <pc:sldMk cId="1910279648" sldId="309"/>
            <ac:spMk id="2" creationId="{6884560C-DC6F-DC4A-DA5E-B430C9517A74}"/>
          </ac:spMkLst>
        </pc:spChg>
        <pc:spChg chg="add mod">
          <ac:chgData name="Martin Botha" userId="70fb0b30-a026-4d22-9bbd-256f8fc5f2e8" providerId="ADAL" clId="{EC333381-1B12-4B30-96FE-5B4D9F83B8AD}" dt="2025-09-12T11:48:21.189" v="374" actId="1076"/>
          <ac:spMkLst>
            <pc:docMk/>
            <pc:sldMk cId="1910279648" sldId="309"/>
            <ac:spMk id="4" creationId="{622180CE-4DD6-0AEA-F491-A2DB07C15182}"/>
          </ac:spMkLst>
        </pc:spChg>
      </pc:sldChg>
      <pc:sldChg chg="modSp mod">
        <pc:chgData name="Martin Botha" userId="70fb0b30-a026-4d22-9bbd-256f8fc5f2e8" providerId="ADAL" clId="{EC333381-1B12-4B30-96FE-5B4D9F83B8AD}" dt="2025-09-12T11:50:42.910" v="415" actId="1076"/>
        <pc:sldMkLst>
          <pc:docMk/>
          <pc:sldMk cId="1604579459" sldId="313"/>
        </pc:sldMkLst>
        <pc:spChg chg="mod">
          <ac:chgData name="Martin Botha" userId="70fb0b30-a026-4d22-9bbd-256f8fc5f2e8" providerId="ADAL" clId="{EC333381-1B12-4B30-96FE-5B4D9F83B8AD}" dt="2025-09-12T11:50:42.910" v="415" actId="1076"/>
          <ac:spMkLst>
            <pc:docMk/>
            <pc:sldMk cId="1604579459" sldId="313"/>
            <ac:spMk id="3" creationId="{FF72C805-C7EA-7A1F-7B47-8E5D4F944E22}"/>
          </ac:spMkLst>
        </pc:spChg>
      </pc:sldChg>
      <pc:sldChg chg="modSp mod">
        <pc:chgData name="Martin Botha" userId="70fb0b30-a026-4d22-9bbd-256f8fc5f2e8" providerId="ADAL" clId="{EC333381-1B12-4B30-96FE-5B4D9F83B8AD}" dt="2025-09-12T11:50:26.117" v="412" actId="113"/>
        <pc:sldMkLst>
          <pc:docMk/>
          <pc:sldMk cId="2770579060" sldId="314"/>
        </pc:sldMkLst>
        <pc:spChg chg="mod">
          <ac:chgData name="Martin Botha" userId="70fb0b30-a026-4d22-9bbd-256f8fc5f2e8" providerId="ADAL" clId="{EC333381-1B12-4B30-96FE-5B4D9F83B8AD}" dt="2025-09-12T11:50:26.117" v="412" actId="113"/>
          <ac:spMkLst>
            <pc:docMk/>
            <pc:sldMk cId="2770579060" sldId="314"/>
            <ac:spMk id="5" creationId="{5280FEBF-D772-A671-247B-4F9EF6869D7E}"/>
          </ac:spMkLst>
        </pc:spChg>
      </pc:sldChg>
      <pc:sldChg chg="modSp mod">
        <pc:chgData name="Martin Botha" userId="70fb0b30-a026-4d22-9bbd-256f8fc5f2e8" providerId="ADAL" clId="{EC333381-1B12-4B30-96FE-5B4D9F83B8AD}" dt="2025-09-09T12:55:33.274" v="14" actId="20577"/>
        <pc:sldMkLst>
          <pc:docMk/>
          <pc:sldMk cId="3313775313" sldId="317"/>
        </pc:sldMkLst>
        <pc:spChg chg="mod">
          <ac:chgData name="Martin Botha" userId="70fb0b30-a026-4d22-9bbd-256f8fc5f2e8" providerId="ADAL" clId="{EC333381-1B12-4B30-96FE-5B4D9F83B8AD}" dt="2025-09-09T12:55:33.274" v="14" actId="20577"/>
          <ac:spMkLst>
            <pc:docMk/>
            <pc:sldMk cId="3313775313" sldId="317"/>
            <ac:spMk id="2" creationId="{6BC15149-D2BB-A94D-BCDA-9F2FFA3976C2}"/>
          </ac:spMkLst>
        </pc:spChg>
      </pc:sldChg>
      <pc:sldChg chg="modSp mod">
        <pc:chgData name="Martin Botha" userId="70fb0b30-a026-4d22-9bbd-256f8fc5f2e8" providerId="ADAL" clId="{EC333381-1B12-4B30-96FE-5B4D9F83B8AD}" dt="2025-09-12T12:09:37.087" v="512" actId="404"/>
        <pc:sldMkLst>
          <pc:docMk/>
          <pc:sldMk cId="1290185990" sldId="318"/>
        </pc:sldMkLst>
        <pc:spChg chg="mod">
          <ac:chgData name="Martin Botha" userId="70fb0b30-a026-4d22-9bbd-256f8fc5f2e8" providerId="ADAL" clId="{EC333381-1B12-4B30-96FE-5B4D9F83B8AD}" dt="2025-09-12T11:59:31.219" v="451" actId="1076"/>
          <ac:spMkLst>
            <pc:docMk/>
            <pc:sldMk cId="1290185990" sldId="318"/>
            <ac:spMk id="2" creationId="{9000EC56-F760-816B-0CE4-6FE246D50B42}"/>
          </ac:spMkLst>
        </pc:spChg>
        <pc:spChg chg="mod">
          <ac:chgData name="Martin Botha" userId="70fb0b30-a026-4d22-9bbd-256f8fc5f2e8" providerId="ADAL" clId="{EC333381-1B12-4B30-96FE-5B4D9F83B8AD}" dt="2025-09-12T12:09:37.087" v="512" actId="404"/>
          <ac:spMkLst>
            <pc:docMk/>
            <pc:sldMk cId="1290185990" sldId="318"/>
            <ac:spMk id="3" creationId="{762231FA-3EBD-4F9A-37DF-6E7170EE301E}"/>
          </ac:spMkLst>
        </pc:spChg>
        <pc:spChg chg="mod">
          <ac:chgData name="Martin Botha" userId="70fb0b30-a026-4d22-9bbd-256f8fc5f2e8" providerId="ADAL" clId="{EC333381-1B12-4B30-96FE-5B4D9F83B8AD}" dt="2025-09-12T11:59:20.780" v="450" actId="1076"/>
          <ac:spMkLst>
            <pc:docMk/>
            <pc:sldMk cId="1290185990" sldId="318"/>
            <ac:spMk id="4" creationId="{566713F9-658E-2DA1-B433-678907A39E04}"/>
          </ac:spMkLst>
        </pc:spChg>
      </pc:sldChg>
      <pc:sldChg chg="addSp modSp mod modAnim">
        <pc:chgData name="Martin Botha" userId="70fb0b30-a026-4d22-9bbd-256f8fc5f2e8" providerId="ADAL" clId="{EC333381-1B12-4B30-96FE-5B4D9F83B8AD}" dt="2025-09-12T10:49:30.497" v="64" actId="14100"/>
        <pc:sldMkLst>
          <pc:docMk/>
          <pc:sldMk cId="4167685927" sldId="321"/>
        </pc:sldMkLst>
        <pc:spChg chg="add mod">
          <ac:chgData name="Martin Botha" userId="70fb0b30-a026-4d22-9bbd-256f8fc5f2e8" providerId="ADAL" clId="{EC333381-1B12-4B30-96FE-5B4D9F83B8AD}" dt="2025-09-12T10:39:12.864" v="23" actId="1582"/>
          <ac:spMkLst>
            <pc:docMk/>
            <pc:sldMk cId="4167685927" sldId="321"/>
            <ac:spMk id="2" creationId="{E1CC98E4-9892-154F-A274-B799EA446854}"/>
          </ac:spMkLst>
        </pc:spChg>
        <pc:spChg chg="add mod">
          <ac:chgData name="Martin Botha" userId="70fb0b30-a026-4d22-9bbd-256f8fc5f2e8" providerId="ADAL" clId="{EC333381-1B12-4B30-96FE-5B4D9F83B8AD}" dt="2025-09-12T10:40:00.299" v="34" actId="1076"/>
          <ac:spMkLst>
            <pc:docMk/>
            <pc:sldMk cId="4167685927" sldId="321"/>
            <ac:spMk id="3" creationId="{F7165AEC-E0FA-542E-CBDB-331557F2C9D7}"/>
          </ac:spMkLst>
        </pc:spChg>
        <pc:spChg chg="add mod">
          <ac:chgData name="Martin Botha" userId="70fb0b30-a026-4d22-9bbd-256f8fc5f2e8" providerId="ADAL" clId="{EC333381-1B12-4B30-96FE-5B4D9F83B8AD}" dt="2025-09-12T10:49:17.537" v="61" actId="20577"/>
          <ac:spMkLst>
            <pc:docMk/>
            <pc:sldMk cId="4167685927" sldId="321"/>
            <ac:spMk id="8" creationId="{2E452B40-642D-6CE5-0BFE-CEE4D3E24D31}"/>
          </ac:spMkLst>
        </pc:spChg>
        <pc:spChg chg="add mod">
          <ac:chgData name="Martin Botha" userId="70fb0b30-a026-4d22-9bbd-256f8fc5f2e8" providerId="ADAL" clId="{EC333381-1B12-4B30-96FE-5B4D9F83B8AD}" dt="2025-09-12T10:49:30.497" v="64" actId="14100"/>
          <ac:spMkLst>
            <pc:docMk/>
            <pc:sldMk cId="4167685927" sldId="321"/>
            <ac:spMk id="9" creationId="{E11D1E5E-7854-79E4-09E3-105F2C4CDF7F}"/>
          </ac:spMkLst>
        </pc:spChg>
        <pc:picChg chg="mod">
          <ac:chgData name="Martin Botha" userId="70fb0b30-a026-4d22-9bbd-256f8fc5f2e8" providerId="ADAL" clId="{EC333381-1B12-4B30-96FE-5B4D9F83B8AD}" dt="2025-09-12T10:39:25.656" v="25" actId="1076"/>
          <ac:picMkLst>
            <pc:docMk/>
            <pc:sldMk cId="4167685927" sldId="321"/>
            <ac:picMk id="4" creationId="{FEC433DE-23FE-242F-EB9C-73C45BFFCC8F}"/>
          </ac:picMkLst>
        </pc:picChg>
      </pc:sldChg>
    </pc:docChg>
  </pc:docChgLst>
  <pc:docChgLst>
    <pc:chgData name="Martin Botha" userId="70fb0b30-a026-4d22-9bbd-256f8fc5f2e8" providerId="ADAL" clId="{C876447F-EDEB-4B9F-9B1C-F220FD427F67}"/>
    <pc:docChg chg="undo custSel modSld">
      <pc:chgData name="Martin Botha" userId="70fb0b30-a026-4d22-9bbd-256f8fc5f2e8" providerId="ADAL" clId="{C876447F-EDEB-4B9F-9B1C-F220FD427F67}" dt="2025-09-14T08:24:11.872" v="260" actId="114"/>
      <pc:docMkLst>
        <pc:docMk/>
      </pc:docMkLst>
      <pc:sldChg chg="modSp mod">
        <pc:chgData name="Martin Botha" userId="70fb0b30-a026-4d22-9bbd-256f8fc5f2e8" providerId="ADAL" clId="{C876447F-EDEB-4B9F-9B1C-F220FD427F67}" dt="2025-09-14T08:05:04.382" v="251" actId="403"/>
        <pc:sldMkLst>
          <pc:docMk/>
          <pc:sldMk cId="1579503217" sldId="257"/>
        </pc:sldMkLst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5" creationId="{24A0E77B-B099-AB8E-5543-16FD99382FCD}"/>
          </ac:spMkLst>
        </pc:spChg>
        <pc:spChg chg="mod">
          <ac:chgData name="Martin Botha" userId="70fb0b30-a026-4d22-9bbd-256f8fc5f2e8" providerId="ADAL" clId="{C876447F-EDEB-4B9F-9B1C-F220FD427F67}" dt="2025-09-14T08:04:59.568" v="250" actId="403"/>
          <ac:spMkLst>
            <pc:docMk/>
            <pc:sldMk cId="1579503217" sldId="257"/>
            <ac:spMk id="6" creationId="{A27C1BEE-3A18-5449-BA56-A65231686C10}"/>
          </ac:spMkLst>
        </pc:spChg>
        <pc:spChg chg="mod">
          <ac:chgData name="Martin Botha" userId="70fb0b30-a026-4d22-9bbd-256f8fc5f2e8" providerId="ADAL" clId="{C876447F-EDEB-4B9F-9B1C-F220FD427F67}" dt="2025-09-14T08:04:54.378" v="249" actId="403"/>
          <ac:spMkLst>
            <pc:docMk/>
            <pc:sldMk cId="1579503217" sldId="257"/>
            <ac:spMk id="7" creationId="{FE70ED0F-631E-9D31-F29C-4575DC035EE6}"/>
          </ac:spMkLst>
        </pc:spChg>
        <pc:spChg chg="mod">
          <ac:chgData name="Martin Botha" userId="70fb0b30-a026-4d22-9bbd-256f8fc5f2e8" providerId="ADAL" clId="{C876447F-EDEB-4B9F-9B1C-F220FD427F67}" dt="2025-09-14T08:05:04.382" v="251" actId="403"/>
          <ac:spMkLst>
            <pc:docMk/>
            <pc:sldMk cId="1579503217" sldId="257"/>
            <ac:spMk id="8" creationId="{131EC65C-FC4F-38D1-E796-A320FA065CFE}"/>
          </ac:spMkLst>
        </pc:spChg>
        <pc:spChg chg="mod">
          <ac:chgData name="Martin Botha" userId="70fb0b30-a026-4d22-9bbd-256f8fc5f2e8" providerId="ADAL" clId="{C876447F-EDEB-4B9F-9B1C-F220FD427F67}" dt="2025-09-14T08:04:26.486" v="247" actId="255"/>
          <ac:spMkLst>
            <pc:docMk/>
            <pc:sldMk cId="1579503217" sldId="257"/>
            <ac:spMk id="9" creationId="{F6360CA8-EE50-7747-E478-407B9701E4C4}"/>
          </ac:spMkLst>
        </pc:spChg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10" creationId="{16BB7626-EF70-EC68-BD39-73367C8776F0}"/>
          </ac:spMkLst>
        </pc:spChg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11" creationId="{8AAC20BB-D4EF-BC72-351B-6F8EFEA61153}"/>
          </ac:spMkLst>
        </pc:spChg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12" creationId="{0A31E5F5-FCA7-D5D2-2ACD-F9DB991D85BD}"/>
          </ac:spMkLst>
        </pc:spChg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13" creationId="{2629CBAF-9EEC-5E3F-6D72-98AE6BEE23CF}"/>
          </ac:spMkLst>
        </pc:spChg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14" creationId="{53348A1E-1729-770A-6F6D-B99E26BA2AF1}"/>
          </ac:spMkLst>
        </pc:spChg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15" creationId="{A874CE4D-92FA-5834-9A85-F2E9E1C6F842}"/>
          </ac:spMkLst>
        </pc:spChg>
        <pc:spChg chg="mod">
          <ac:chgData name="Martin Botha" userId="70fb0b30-a026-4d22-9bbd-256f8fc5f2e8" providerId="ADAL" clId="{C876447F-EDEB-4B9F-9B1C-F220FD427F67}" dt="2025-09-14T08:04:41.697" v="248" actId="1076"/>
          <ac:spMkLst>
            <pc:docMk/>
            <pc:sldMk cId="1579503217" sldId="257"/>
            <ac:spMk id="16" creationId="{F8B658D4-B223-EFAD-B020-FB48D76CE1B1}"/>
          </ac:spMkLst>
        </pc:spChg>
      </pc:sldChg>
      <pc:sldChg chg="modSp">
        <pc:chgData name="Martin Botha" userId="70fb0b30-a026-4d22-9bbd-256f8fc5f2e8" providerId="ADAL" clId="{C876447F-EDEB-4B9F-9B1C-F220FD427F67}" dt="2025-09-14T07:57:47.876" v="138" actId="1076"/>
        <pc:sldMkLst>
          <pc:docMk/>
          <pc:sldMk cId="3437084373" sldId="259"/>
        </pc:sldMkLst>
        <pc:spChg chg="mod">
          <ac:chgData name="Martin Botha" userId="70fb0b30-a026-4d22-9bbd-256f8fc5f2e8" providerId="ADAL" clId="{C876447F-EDEB-4B9F-9B1C-F220FD427F67}" dt="2025-09-14T07:57:47.876" v="138" actId="1076"/>
          <ac:spMkLst>
            <pc:docMk/>
            <pc:sldMk cId="3437084373" sldId="259"/>
            <ac:spMk id="2" creationId="{A50E98B6-D610-4B7B-24FA-E40387BB2475}"/>
          </ac:spMkLst>
        </pc:spChg>
      </pc:sldChg>
      <pc:sldChg chg="modSp mod">
        <pc:chgData name="Martin Botha" userId="70fb0b30-a026-4d22-9bbd-256f8fc5f2e8" providerId="ADAL" clId="{C876447F-EDEB-4B9F-9B1C-F220FD427F67}" dt="2025-09-14T08:24:11.872" v="260" actId="114"/>
        <pc:sldMkLst>
          <pc:docMk/>
          <pc:sldMk cId="1960445040" sldId="260"/>
        </pc:sldMkLst>
        <pc:spChg chg="mod">
          <ac:chgData name="Martin Botha" userId="70fb0b30-a026-4d22-9bbd-256f8fc5f2e8" providerId="ADAL" clId="{C876447F-EDEB-4B9F-9B1C-F220FD427F67}" dt="2025-09-14T08:24:11.872" v="260" actId="114"/>
          <ac:spMkLst>
            <pc:docMk/>
            <pc:sldMk cId="1960445040" sldId="260"/>
            <ac:spMk id="3" creationId="{5E6B125B-175A-F460-F4BF-0329C3884C97}"/>
          </ac:spMkLst>
        </pc:spChg>
      </pc:sldChg>
      <pc:sldChg chg="modSp mod">
        <pc:chgData name="Martin Botha" userId="70fb0b30-a026-4d22-9bbd-256f8fc5f2e8" providerId="ADAL" clId="{C876447F-EDEB-4B9F-9B1C-F220FD427F67}" dt="2025-09-14T07:56:00.418" v="128" actId="1076"/>
        <pc:sldMkLst>
          <pc:docMk/>
          <pc:sldMk cId="870551934" sldId="261"/>
        </pc:sldMkLst>
        <pc:spChg chg="mod">
          <ac:chgData name="Martin Botha" userId="70fb0b30-a026-4d22-9bbd-256f8fc5f2e8" providerId="ADAL" clId="{C876447F-EDEB-4B9F-9B1C-F220FD427F67}" dt="2025-09-14T07:56:00.418" v="128" actId="1076"/>
          <ac:spMkLst>
            <pc:docMk/>
            <pc:sldMk cId="870551934" sldId="261"/>
            <ac:spMk id="5" creationId="{6493ADDE-4DE5-C3AF-D162-4A734770688C}"/>
          </ac:spMkLst>
        </pc:spChg>
      </pc:sldChg>
      <pc:sldChg chg="modSp">
        <pc:chgData name="Martin Botha" userId="70fb0b30-a026-4d22-9bbd-256f8fc5f2e8" providerId="ADAL" clId="{C876447F-EDEB-4B9F-9B1C-F220FD427F67}" dt="2025-09-14T07:55:30.556" v="124" actId="207"/>
        <pc:sldMkLst>
          <pc:docMk/>
          <pc:sldMk cId="1885907531" sldId="262"/>
        </pc:sldMkLst>
        <pc:spChg chg="mod">
          <ac:chgData name="Martin Botha" userId="70fb0b30-a026-4d22-9bbd-256f8fc5f2e8" providerId="ADAL" clId="{C876447F-EDEB-4B9F-9B1C-F220FD427F67}" dt="2025-09-14T07:55:30.556" v="124" actId="207"/>
          <ac:spMkLst>
            <pc:docMk/>
            <pc:sldMk cId="1885907531" sldId="262"/>
            <ac:spMk id="2" creationId="{6A46A76C-FFF4-3BFD-2163-ABC4ABF59DF2}"/>
          </ac:spMkLst>
        </pc:spChg>
      </pc:sldChg>
      <pc:sldChg chg="modSp mod">
        <pc:chgData name="Martin Botha" userId="70fb0b30-a026-4d22-9bbd-256f8fc5f2e8" providerId="ADAL" clId="{C876447F-EDEB-4B9F-9B1C-F220FD427F67}" dt="2025-09-14T07:55:24.115" v="123" actId="1076"/>
        <pc:sldMkLst>
          <pc:docMk/>
          <pc:sldMk cId="2079730718" sldId="263"/>
        </pc:sldMkLst>
        <pc:spChg chg="mod">
          <ac:chgData name="Martin Botha" userId="70fb0b30-a026-4d22-9bbd-256f8fc5f2e8" providerId="ADAL" clId="{C876447F-EDEB-4B9F-9B1C-F220FD427F67}" dt="2025-09-14T07:55:24.115" v="123" actId="1076"/>
          <ac:spMkLst>
            <pc:docMk/>
            <pc:sldMk cId="2079730718" sldId="263"/>
            <ac:spMk id="3" creationId="{607F50CC-9A86-F888-907F-EFA4AAAD4D7F}"/>
          </ac:spMkLst>
        </pc:spChg>
      </pc:sldChg>
      <pc:sldChg chg="modSp mod">
        <pc:chgData name="Martin Botha" userId="70fb0b30-a026-4d22-9bbd-256f8fc5f2e8" providerId="ADAL" clId="{C876447F-EDEB-4B9F-9B1C-F220FD427F67}" dt="2025-09-14T08:13:44.168" v="259" actId="20577"/>
        <pc:sldMkLst>
          <pc:docMk/>
          <pc:sldMk cId="682759424" sldId="265"/>
        </pc:sldMkLst>
        <pc:spChg chg="mod">
          <ac:chgData name="Martin Botha" userId="70fb0b30-a026-4d22-9bbd-256f8fc5f2e8" providerId="ADAL" clId="{C876447F-EDEB-4B9F-9B1C-F220FD427F67}" dt="2025-09-14T08:13:44.168" v="259" actId="20577"/>
          <ac:spMkLst>
            <pc:docMk/>
            <pc:sldMk cId="682759424" sldId="265"/>
            <ac:spMk id="3" creationId="{6105C378-9264-38F5-6C42-E9C1B4AF7155}"/>
          </ac:spMkLst>
        </pc:spChg>
        <pc:picChg chg="mod">
          <ac:chgData name="Martin Botha" userId="70fb0b30-a026-4d22-9bbd-256f8fc5f2e8" providerId="ADAL" clId="{C876447F-EDEB-4B9F-9B1C-F220FD427F67}" dt="2025-09-14T07:54:40.555" v="120" actId="1076"/>
          <ac:picMkLst>
            <pc:docMk/>
            <pc:sldMk cId="682759424" sldId="265"/>
            <ac:picMk id="2" creationId="{64B7708A-78FB-4872-4F3A-1ACB16B6906D}"/>
          </ac:picMkLst>
        </pc:picChg>
      </pc:sldChg>
      <pc:sldChg chg="modSp mod">
        <pc:chgData name="Martin Botha" userId="70fb0b30-a026-4d22-9bbd-256f8fc5f2e8" providerId="ADAL" clId="{C876447F-EDEB-4B9F-9B1C-F220FD427F67}" dt="2025-09-14T07:53:18.059" v="114" actId="6549"/>
        <pc:sldMkLst>
          <pc:docMk/>
          <pc:sldMk cId="479834481" sldId="267"/>
        </pc:sldMkLst>
        <pc:spChg chg="mod">
          <ac:chgData name="Martin Botha" userId="70fb0b30-a026-4d22-9bbd-256f8fc5f2e8" providerId="ADAL" clId="{C876447F-EDEB-4B9F-9B1C-F220FD427F67}" dt="2025-09-14T07:53:18.059" v="114" actId="6549"/>
          <ac:spMkLst>
            <pc:docMk/>
            <pc:sldMk cId="479834481" sldId="267"/>
            <ac:spMk id="3" creationId="{AA92BA6A-37CE-99BA-653B-AF234C0BCF9A}"/>
          </ac:spMkLst>
        </pc:spChg>
      </pc:sldChg>
      <pc:sldChg chg="addSp modSp mod">
        <pc:chgData name="Martin Botha" userId="70fb0b30-a026-4d22-9bbd-256f8fc5f2e8" providerId="ADAL" clId="{C876447F-EDEB-4B9F-9B1C-F220FD427F67}" dt="2025-09-14T07:51:56.178" v="96" actId="1076"/>
        <pc:sldMkLst>
          <pc:docMk/>
          <pc:sldMk cId="304803854" sldId="307"/>
        </pc:sldMkLst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3" creationId="{15B147F4-D58A-D39B-7619-9CAC339241D8}"/>
          </ac:spMkLst>
        </pc:spChg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5" creationId="{04886C67-9DFE-CB4C-CA85-2BF60CEAA67A}"/>
          </ac:spMkLst>
        </pc:spChg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6" creationId="{921A56E7-554D-E98E-6350-BAAEDDCB7434}"/>
          </ac:spMkLst>
        </pc:spChg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7" creationId="{5DDC2608-D86B-81EA-C8D9-695124E79184}"/>
          </ac:spMkLst>
        </pc:spChg>
        <pc:spChg chg="add mod">
          <ac:chgData name="Martin Botha" userId="70fb0b30-a026-4d22-9bbd-256f8fc5f2e8" providerId="ADAL" clId="{C876447F-EDEB-4B9F-9B1C-F220FD427F67}" dt="2025-09-14T07:51:37.078" v="94" actId="1076"/>
          <ac:spMkLst>
            <pc:docMk/>
            <pc:sldMk cId="304803854" sldId="307"/>
            <ac:spMk id="8" creationId="{30355B43-E318-C15C-49D7-46203D8DC137}"/>
          </ac:spMkLst>
        </pc:spChg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9" creationId="{8D17BD98-B269-8EA9-4E9D-2ABA9F1A1A13}"/>
          </ac:spMkLst>
        </pc:spChg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10" creationId="{4B80F5E2-9275-EEE1-F43E-C9F050359A91}"/>
          </ac:spMkLst>
        </pc:spChg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11" creationId="{CADB064B-497C-8D61-8E2A-CFB97C4CE9F1}"/>
          </ac:spMkLst>
        </pc:spChg>
        <pc:spChg chg="mod">
          <ac:chgData name="Martin Botha" userId="70fb0b30-a026-4d22-9bbd-256f8fc5f2e8" providerId="ADAL" clId="{C876447F-EDEB-4B9F-9B1C-F220FD427F67}" dt="2025-09-14T07:51:49.743" v="95" actId="1076"/>
          <ac:spMkLst>
            <pc:docMk/>
            <pc:sldMk cId="304803854" sldId="307"/>
            <ac:spMk id="12" creationId="{5D12C9E6-BF4E-F0DE-DB18-7714658C7DAA}"/>
          </ac:spMkLst>
        </pc:spChg>
        <pc:picChg chg="mod">
          <ac:chgData name="Martin Botha" userId="70fb0b30-a026-4d22-9bbd-256f8fc5f2e8" providerId="ADAL" clId="{C876447F-EDEB-4B9F-9B1C-F220FD427F67}" dt="2025-09-14T07:51:49.743" v="95" actId="1076"/>
          <ac:picMkLst>
            <pc:docMk/>
            <pc:sldMk cId="304803854" sldId="307"/>
            <ac:picMk id="2" creationId="{5BB3E59D-1B2C-EB0C-96FD-8701172B6CF2}"/>
          </ac:picMkLst>
        </pc:picChg>
        <pc:picChg chg="mod">
          <ac:chgData name="Martin Botha" userId="70fb0b30-a026-4d22-9bbd-256f8fc5f2e8" providerId="ADAL" clId="{C876447F-EDEB-4B9F-9B1C-F220FD427F67}" dt="2025-09-14T07:51:56.178" v="96" actId="1076"/>
          <ac:picMkLst>
            <pc:docMk/>
            <pc:sldMk cId="304803854" sldId="307"/>
            <ac:picMk id="4" creationId="{21F94FDE-1CEE-5D93-1C85-45800F530C28}"/>
          </ac:picMkLst>
        </pc:picChg>
      </pc:sldChg>
      <pc:sldChg chg="modSp">
        <pc:chgData name="Martin Botha" userId="70fb0b30-a026-4d22-9bbd-256f8fc5f2e8" providerId="ADAL" clId="{C876447F-EDEB-4B9F-9B1C-F220FD427F67}" dt="2025-09-14T07:57:32.305" v="135" actId="1076"/>
        <pc:sldMkLst>
          <pc:docMk/>
          <pc:sldMk cId="663422006" sldId="308"/>
        </pc:sldMkLst>
        <pc:spChg chg="mod">
          <ac:chgData name="Martin Botha" userId="70fb0b30-a026-4d22-9bbd-256f8fc5f2e8" providerId="ADAL" clId="{C876447F-EDEB-4B9F-9B1C-F220FD427F67}" dt="2025-09-14T07:57:32.305" v="135" actId="1076"/>
          <ac:spMkLst>
            <pc:docMk/>
            <pc:sldMk cId="663422006" sldId="308"/>
            <ac:spMk id="2" creationId="{C6ABA948-66B0-D63C-BBB6-E0DBD8EF1344}"/>
          </ac:spMkLst>
        </pc:spChg>
      </pc:sldChg>
      <pc:sldChg chg="modSp mod">
        <pc:chgData name="Martin Botha" userId="70fb0b30-a026-4d22-9bbd-256f8fc5f2e8" providerId="ADAL" clId="{C876447F-EDEB-4B9F-9B1C-F220FD427F67}" dt="2025-09-14T07:57:01.814" v="132" actId="207"/>
        <pc:sldMkLst>
          <pc:docMk/>
          <pc:sldMk cId="1910279648" sldId="309"/>
        </pc:sldMkLst>
        <pc:spChg chg="mod">
          <ac:chgData name="Martin Botha" userId="70fb0b30-a026-4d22-9bbd-256f8fc5f2e8" providerId="ADAL" clId="{C876447F-EDEB-4B9F-9B1C-F220FD427F67}" dt="2025-09-14T07:57:01.814" v="132" actId="207"/>
          <ac:spMkLst>
            <pc:docMk/>
            <pc:sldMk cId="1910279648" sldId="309"/>
            <ac:spMk id="2" creationId="{6884560C-DC6F-DC4A-DA5E-B430C9517A74}"/>
          </ac:spMkLst>
        </pc:spChg>
      </pc:sldChg>
      <pc:sldChg chg="modSp mod">
        <pc:chgData name="Martin Botha" userId="70fb0b30-a026-4d22-9bbd-256f8fc5f2e8" providerId="ADAL" clId="{C876447F-EDEB-4B9F-9B1C-F220FD427F67}" dt="2025-09-14T07:56:45.235" v="131" actId="207"/>
        <pc:sldMkLst>
          <pc:docMk/>
          <pc:sldMk cId="2010592378" sldId="310"/>
        </pc:sldMkLst>
        <pc:spChg chg="mod">
          <ac:chgData name="Martin Botha" userId="70fb0b30-a026-4d22-9bbd-256f8fc5f2e8" providerId="ADAL" clId="{C876447F-EDEB-4B9F-9B1C-F220FD427F67}" dt="2025-09-14T07:56:45.235" v="131" actId="207"/>
          <ac:spMkLst>
            <pc:docMk/>
            <pc:sldMk cId="2010592378" sldId="310"/>
            <ac:spMk id="2" creationId="{FCDAD9D9-6B14-2B68-59E5-2116C797F203}"/>
          </ac:spMkLst>
        </pc:spChg>
      </pc:sldChg>
      <pc:sldChg chg="modSp mod modAnim">
        <pc:chgData name="Martin Botha" userId="70fb0b30-a026-4d22-9bbd-256f8fc5f2e8" providerId="ADAL" clId="{C876447F-EDEB-4B9F-9B1C-F220FD427F67}" dt="2025-09-14T08:00:27.455" v="161"/>
        <pc:sldMkLst>
          <pc:docMk/>
          <pc:sldMk cId="1749429639" sldId="311"/>
        </pc:sldMkLst>
        <pc:spChg chg="mod">
          <ac:chgData name="Martin Botha" userId="70fb0b30-a026-4d22-9bbd-256f8fc5f2e8" providerId="ADAL" clId="{C876447F-EDEB-4B9F-9B1C-F220FD427F67}" dt="2025-09-14T07:59:57.135" v="156" actId="207"/>
          <ac:spMkLst>
            <pc:docMk/>
            <pc:sldMk cId="1749429639" sldId="311"/>
            <ac:spMk id="2" creationId="{D44798EF-3D21-61F7-5945-A1F2244CF0EE}"/>
          </ac:spMkLst>
        </pc:spChg>
        <pc:spChg chg="mod">
          <ac:chgData name="Martin Botha" userId="70fb0b30-a026-4d22-9bbd-256f8fc5f2e8" providerId="ADAL" clId="{C876447F-EDEB-4B9F-9B1C-F220FD427F67}" dt="2025-09-14T08:00:08.334" v="159" actId="207"/>
          <ac:spMkLst>
            <pc:docMk/>
            <pc:sldMk cId="1749429639" sldId="311"/>
            <ac:spMk id="3" creationId="{8788A861-6274-94CF-967C-B8671AF828E6}"/>
          </ac:spMkLst>
        </pc:spChg>
      </pc:sldChg>
      <pc:sldChg chg="modSp mod modAnim">
        <pc:chgData name="Martin Botha" userId="70fb0b30-a026-4d22-9bbd-256f8fc5f2e8" providerId="ADAL" clId="{C876447F-EDEB-4B9F-9B1C-F220FD427F67}" dt="2025-09-14T07:59:34.129" v="155"/>
        <pc:sldMkLst>
          <pc:docMk/>
          <pc:sldMk cId="708790319" sldId="312"/>
        </pc:sldMkLst>
        <pc:spChg chg="mod">
          <ac:chgData name="Martin Botha" userId="70fb0b30-a026-4d22-9bbd-256f8fc5f2e8" providerId="ADAL" clId="{C876447F-EDEB-4B9F-9B1C-F220FD427F67}" dt="2025-09-14T07:59:07.559" v="151" actId="1076"/>
          <ac:spMkLst>
            <pc:docMk/>
            <pc:sldMk cId="708790319" sldId="312"/>
            <ac:spMk id="2" creationId="{93219660-6B83-ED10-EAB1-E050EB7664AE}"/>
          </ac:spMkLst>
        </pc:spChg>
        <pc:spChg chg="mod">
          <ac:chgData name="Martin Botha" userId="70fb0b30-a026-4d22-9bbd-256f8fc5f2e8" providerId="ADAL" clId="{C876447F-EDEB-4B9F-9B1C-F220FD427F67}" dt="2025-09-14T07:59:11.081" v="152" actId="1076"/>
          <ac:spMkLst>
            <pc:docMk/>
            <pc:sldMk cId="708790319" sldId="312"/>
            <ac:spMk id="3" creationId="{2B2D446F-F423-E98C-ABC0-24EC8609DD03}"/>
          </ac:spMkLst>
        </pc:spChg>
      </pc:sldChg>
      <pc:sldChg chg="modSp mod">
        <pc:chgData name="Martin Botha" userId="70fb0b30-a026-4d22-9bbd-256f8fc5f2e8" providerId="ADAL" clId="{C876447F-EDEB-4B9F-9B1C-F220FD427F67}" dt="2025-09-14T07:58:38.790" v="148" actId="20577"/>
        <pc:sldMkLst>
          <pc:docMk/>
          <pc:sldMk cId="1604579459" sldId="313"/>
        </pc:sldMkLst>
        <pc:spChg chg="mod">
          <ac:chgData name="Martin Botha" userId="70fb0b30-a026-4d22-9bbd-256f8fc5f2e8" providerId="ADAL" clId="{C876447F-EDEB-4B9F-9B1C-F220FD427F67}" dt="2025-09-14T07:58:38.790" v="148" actId="20577"/>
          <ac:spMkLst>
            <pc:docMk/>
            <pc:sldMk cId="1604579459" sldId="313"/>
            <ac:spMk id="3" creationId="{FF72C805-C7EA-7A1F-7B47-8E5D4F944E22}"/>
          </ac:spMkLst>
        </pc:spChg>
      </pc:sldChg>
      <pc:sldChg chg="modSp mod">
        <pc:chgData name="Martin Botha" userId="70fb0b30-a026-4d22-9bbd-256f8fc5f2e8" providerId="ADAL" clId="{C876447F-EDEB-4B9F-9B1C-F220FD427F67}" dt="2025-09-14T07:58:09.210" v="142" actId="1076"/>
        <pc:sldMkLst>
          <pc:docMk/>
          <pc:sldMk cId="2770579060" sldId="314"/>
        </pc:sldMkLst>
        <pc:spChg chg="mod">
          <ac:chgData name="Martin Botha" userId="70fb0b30-a026-4d22-9bbd-256f8fc5f2e8" providerId="ADAL" clId="{C876447F-EDEB-4B9F-9B1C-F220FD427F67}" dt="2025-09-14T07:58:03.340" v="141" actId="1076"/>
          <ac:spMkLst>
            <pc:docMk/>
            <pc:sldMk cId="2770579060" sldId="314"/>
            <ac:spMk id="2" creationId="{01DE2C4E-5F3C-C20D-EB19-DD43D93E0B82}"/>
          </ac:spMkLst>
        </pc:spChg>
        <pc:spChg chg="mod">
          <ac:chgData name="Martin Botha" userId="70fb0b30-a026-4d22-9bbd-256f8fc5f2e8" providerId="ADAL" clId="{C876447F-EDEB-4B9F-9B1C-F220FD427F67}" dt="2025-09-14T07:58:09.210" v="142" actId="1076"/>
          <ac:spMkLst>
            <pc:docMk/>
            <pc:sldMk cId="2770579060" sldId="314"/>
            <ac:spMk id="4" creationId="{BF9E02F2-DA31-EE77-A90B-FC05F58F30AA}"/>
          </ac:spMkLst>
        </pc:spChg>
      </pc:sldChg>
      <pc:sldChg chg="modSp">
        <pc:chgData name="Martin Botha" userId="70fb0b30-a026-4d22-9bbd-256f8fc5f2e8" providerId="ADAL" clId="{C876447F-EDEB-4B9F-9B1C-F220FD427F67}" dt="2025-09-14T08:00:50.612" v="163" actId="1076"/>
        <pc:sldMkLst>
          <pc:docMk/>
          <pc:sldMk cId="2279961170" sldId="315"/>
        </pc:sldMkLst>
        <pc:spChg chg="mod">
          <ac:chgData name="Martin Botha" userId="70fb0b30-a026-4d22-9bbd-256f8fc5f2e8" providerId="ADAL" clId="{C876447F-EDEB-4B9F-9B1C-F220FD427F67}" dt="2025-09-14T08:00:50.612" v="163" actId="1076"/>
          <ac:spMkLst>
            <pc:docMk/>
            <pc:sldMk cId="2279961170" sldId="315"/>
            <ac:spMk id="4" creationId="{CB3F2FEA-3299-1347-A371-986A9AB44983}"/>
          </ac:spMkLst>
        </pc:spChg>
      </pc:sldChg>
      <pc:sldChg chg="modSp">
        <pc:chgData name="Martin Botha" userId="70fb0b30-a026-4d22-9bbd-256f8fc5f2e8" providerId="ADAL" clId="{C876447F-EDEB-4B9F-9B1C-F220FD427F67}" dt="2025-09-14T08:03:18.877" v="242" actId="207"/>
        <pc:sldMkLst>
          <pc:docMk/>
          <pc:sldMk cId="3313775313" sldId="317"/>
        </pc:sldMkLst>
        <pc:spChg chg="mod">
          <ac:chgData name="Martin Botha" userId="70fb0b30-a026-4d22-9bbd-256f8fc5f2e8" providerId="ADAL" clId="{C876447F-EDEB-4B9F-9B1C-F220FD427F67}" dt="2025-09-14T08:03:18.877" v="242" actId="207"/>
          <ac:spMkLst>
            <pc:docMk/>
            <pc:sldMk cId="3313775313" sldId="317"/>
            <ac:spMk id="3" creationId="{12506827-E0F9-9A1A-D43C-4DFC6D195235}"/>
          </ac:spMkLst>
        </pc:spChg>
      </pc:sldChg>
      <pc:sldChg chg="addSp modSp mod">
        <pc:chgData name="Martin Botha" userId="70fb0b30-a026-4d22-9bbd-256f8fc5f2e8" providerId="ADAL" clId="{C876447F-EDEB-4B9F-9B1C-F220FD427F67}" dt="2025-09-14T08:03:09.913" v="241" actId="14100"/>
        <pc:sldMkLst>
          <pc:docMk/>
          <pc:sldMk cId="1290185990" sldId="318"/>
        </pc:sldMkLst>
        <pc:spChg chg="mod">
          <ac:chgData name="Martin Botha" userId="70fb0b30-a026-4d22-9bbd-256f8fc5f2e8" providerId="ADAL" clId="{C876447F-EDEB-4B9F-9B1C-F220FD427F67}" dt="2025-09-14T08:02:50.396" v="239" actId="1076"/>
          <ac:spMkLst>
            <pc:docMk/>
            <pc:sldMk cId="1290185990" sldId="318"/>
            <ac:spMk id="2" creationId="{9000EC56-F760-816B-0CE4-6FE246D50B42}"/>
          </ac:spMkLst>
        </pc:spChg>
        <pc:spChg chg="mod">
          <ac:chgData name="Martin Botha" userId="70fb0b30-a026-4d22-9bbd-256f8fc5f2e8" providerId="ADAL" clId="{C876447F-EDEB-4B9F-9B1C-F220FD427F67}" dt="2025-09-14T08:02:42.158" v="237" actId="1076"/>
          <ac:spMkLst>
            <pc:docMk/>
            <pc:sldMk cId="1290185990" sldId="318"/>
            <ac:spMk id="3" creationId="{762231FA-3EBD-4F9A-37DF-6E7170EE301E}"/>
          </ac:spMkLst>
        </pc:spChg>
        <pc:spChg chg="mod">
          <ac:chgData name="Martin Botha" userId="70fb0b30-a026-4d22-9bbd-256f8fc5f2e8" providerId="ADAL" clId="{C876447F-EDEB-4B9F-9B1C-F220FD427F67}" dt="2025-09-14T08:02:47.100" v="238" actId="1076"/>
          <ac:spMkLst>
            <pc:docMk/>
            <pc:sldMk cId="1290185990" sldId="318"/>
            <ac:spMk id="4" creationId="{566713F9-658E-2DA1-B433-678907A39E04}"/>
          </ac:spMkLst>
        </pc:spChg>
        <pc:spChg chg="add mod">
          <ac:chgData name="Martin Botha" userId="70fb0b30-a026-4d22-9bbd-256f8fc5f2e8" providerId="ADAL" clId="{C876447F-EDEB-4B9F-9B1C-F220FD427F67}" dt="2025-09-14T08:03:09.913" v="241" actId="14100"/>
          <ac:spMkLst>
            <pc:docMk/>
            <pc:sldMk cId="1290185990" sldId="318"/>
            <ac:spMk id="6" creationId="{DF730D4A-7F78-3704-4E0E-504D03C5A4EF}"/>
          </ac:spMkLst>
        </pc:spChg>
      </pc:sldChg>
      <pc:sldChg chg="modSp mod">
        <pc:chgData name="Martin Botha" userId="70fb0b30-a026-4d22-9bbd-256f8fc5f2e8" providerId="ADAL" clId="{C876447F-EDEB-4B9F-9B1C-F220FD427F67}" dt="2025-09-14T08:03:43.799" v="244" actId="207"/>
        <pc:sldMkLst>
          <pc:docMk/>
          <pc:sldMk cId="163936561" sldId="320"/>
        </pc:sldMkLst>
        <pc:spChg chg="mod">
          <ac:chgData name="Martin Botha" userId="70fb0b30-a026-4d22-9bbd-256f8fc5f2e8" providerId="ADAL" clId="{C876447F-EDEB-4B9F-9B1C-F220FD427F67}" dt="2025-09-14T08:03:43.799" v="244" actId="207"/>
          <ac:spMkLst>
            <pc:docMk/>
            <pc:sldMk cId="163936561" sldId="320"/>
            <ac:spMk id="5" creationId="{7AD386D8-8316-AC8F-6868-AA6A82C09932}"/>
          </ac:spMkLst>
        </pc:spChg>
      </pc:sldChg>
    </pc:docChg>
  </pc:docChgLst>
  <pc:docChgLst>
    <pc:chgData name="Martin Botha" userId="70fb0b30-a026-4d22-9bbd-256f8fc5f2e8" providerId="ADAL" clId="{7FB3C011-998B-41DA-946A-75B5EB327706}"/>
    <pc:docChg chg="undo custSel addSld delSld modSld sldOrd">
      <pc:chgData name="Martin Botha" userId="70fb0b30-a026-4d22-9bbd-256f8fc5f2e8" providerId="ADAL" clId="{7FB3C011-998B-41DA-946A-75B5EB327706}" dt="2025-08-19T15:13:20.733" v="786" actId="14100"/>
      <pc:docMkLst>
        <pc:docMk/>
      </pc:docMkLst>
      <pc:sldChg chg="addSp delSp modSp mod">
        <pc:chgData name="Martin Botha" userId="70fb0b30-a026-4d22-9bbd-256f8fc5f2e8" providerId="ADAL" clId="{7FB3C011-998B-41DA-946A-75B5EB327706}" dt="2025-08-19T14:25:19.424" v="766" actId="478"/>
        <pc:sldMkLst>
          <pc:docMk/>
          <pc:sldMk cId="3467301799" sldId="256"/>
        </pc:sldMkLst>
      </pc:sldChg>
      <pc:sldChg chg="addSp modSp">
        <pc:chgData name="Martin Botha" userId="70fb0b30-a026-4d22-9bbd-256f8fc5f2e8" providerId="ADAL" clId="{7FB3C011-998B-41DA-946A-75B5EB327706}" dt="2025-08-19T14:20:22.745" v="716" actId="1076"/>
        <pc:sldMkLst>
          <pc:docMk/>
          <pc:sldMk cId="1579503217" sldId="257"/>
        </pc:sldMkLst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2" creationId="{9F0BFFD7-45F4-E948-84C7-A77A67AE70C6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3" creationId="{294B7C30-2158-465B-F99D-A1B1A1CAC095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4" creationId="{DEF3A524-3B4B-58FB-576D-D279CEA586D4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5" creationId="{24A0E77B-B099-AB8E-5543-16FD99382FCD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6" creationId="{A27C1BEE-3A18-5449-BA56-A65231686C10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7" creationId="{FE70ED0F-631E-9D31-F29C-4575DC035EE6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8" creationId="{131EC65C-FC4F-38D1-E796-A320FA065CFE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9" creationId="{F6360CA8-EE50-7747-E478-407B9701E4C4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0" creationId="{16BB7626-EF70-EC68-BD39-73367C8776F0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1" creationId="{8AAC20BB-D4EF-BC72-351B-6F8EFEA61153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2" creationId="{0A31E5F5-FCA7-D5D2-2ACD-F9DB991D85BD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3" creationId="{2629CBAF-9EEC-5E3F-6D72-98AE6BEE23CF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4" creationId="{53348A1E-1729-770A-6F6D-B99E26BA2AF1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5" creationId="{A874CE4D-92FA-5834-9A85-F2E9E1C6F842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6" creationId="{F8B658D4-B223-EFAD-B020-FB48D76CE1B1}"/>
          </ac:spMkLst>
        </pc:spChg>
        <pc:spChg chg="add mod">
          <ac:chgData name="Martin Botha" userId="70fb0b30-a026-4d22-9bbd-256f8fc5f2e8" providerId="ADAL" clId="{7FB3C011-998B-41DA-946A-75B5EB327706}" dt="2025-08-19T12:41:01.285" v="1" actId="1076"/>
          <ac:spMkLst>
            <pc:docMk/>
            <pc:sldMk cId="1579503217" sldId="257"/>
            <ac:spMk id="17" creationId="{B9D310D4-B0CE-CDE3-B53E-448952DB78B1}"/>
          </ac:spMkLst>
        </pc:spChg>
        <pc:picChg chg="add mod">
          <ac:chgData name="Martin Botha" userId="70fb0b30-a026-4d22-9bbd-256f8fc5f2e8" providerId="ADAL" clId="{7FB3C011-998B-41DA-946A-75B5EB327706}" dt="2025-08-19T14:20:22.745" v="716" actId="1076"/>
          <ac:picMkLst>
            <pc:docMk/>
            <pc:sldMk cId="1579503217" sldId="257"/>
            <ac:picMk id="18" creationId="{0A36C407-2783-AC0E-A4E3-E9E877FDC846}"/>
          </ac:picMkLst>
        </pc:picChg>
      </pc:sldChg>
      <pc:sldChg chg="addSp delSp modSp add mod">
        <pc:chgData name="Martin Botha" userId="70fb0b30-a026-4d22-9bbd-256f8fc5f2e8" providerId="ADAL" clId="{7FB3C011-998B-41DA-946A-75B5EB327706}" dt="2025-08-19T14:20:47.767" v="718"/>
        <pc:sldMkLst>
          <pc:docMk/>
          <pc:sldMk cId="1554496647" sldId="258"/>
        </pc:sldMkLst>
        <pc:spChg chg="add mod">
          <ac:chgData name="Martin Botha" userId="70fb0b30-a026-4d22-9bbd-256f8fc5f2e8" providerId="ADAL" clId="{7FB3C011-998B-41DA-946A-75B5EB327706}" dt="2025-08-19T12:44:49.237" v="25" actId="1076"/>
          <ac:spMkLst>
            <pc:docMk/>
            <pc:sldMk cId="1554496647" sldId="258"/>
            <ac:spMk id="18" creationId="{0A75BBFA-9112-E69E-0653-2287C909679B}"/>
          </ac:spMkLst>
        </pc:spChg>
        <pc:spChg chg="add mod">
          <ac:chgData name="Martin Botha" userId="70fb0b30-a026-4d22-9bbd-256f8fc5f2e8" providerId="ADAL" clId="{7FB3C011-998B-41DA-946A-75B5EB327706}" dt="2025-08-19T13:09:11.856" v="100" actId="6549"/>
          <ac:spMkLst>
            <pc:docMk/>
            <pc:sldMk cId="1554496647" sldId="258"/>
            <ac:spMk id="19" creationId="{5339DF01-DBE1-F607-2C65-20E3EE64FF4F}"/>
          </ac:spMkLst>
        </pc:spChg>
        <pc:picChg chg="add mod">
          <ac:chgData name="Martin Botha" userId="70fb0b30-a026-4d22-9bbd-256f8fc5f2e8" providerId="ADAL" clId="{7FB3C011-998B-41DA-946A-75B5EB327706}" dt="2025-08-19T14:20:47.767" v="718"/>
          <ac:picMkLst>
            <pc:docMk/>
            <pc:sldMk cId="1554496647" sldId="258"/>
            <ac:picMk id="20" creationId="{5624C032-F009-6DFB-1E46-47FBE5CC9D50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3:38.809" v="752" actId="1076"/>
        <pc:sldMkLst>
          <pc:docMk/>
          <pc:sldMk cId="3437084373" sldId="259"/>
        </pc:sldMkLst>
        <pc:spChg chg="add mod">
          <ac:chgData name="Martin Botha" userId="70fb0b30-a026-4d22-9bbd-256f8fc5f2e8" providerId="ADAL" clId="{7FB3C011-998B-41DA-946A-75B5EB327706}" dt="2025-08-19T14:23:38.809" v="752" actId="1076"/>
          <ac:spMkLst>
            <pc:docMk/>
            <pc:sldMk cId="3437084373" sldId="259"/>
            <ac:spMk id="2" creationId="{A50E98B6-D610-4B7B-24FA-E40387BB2475}"/>
          </ac:spMkLst>
        </pc:spChg>
        <pc:spChg chg="add mod">
          <ac:chgData name="Martin Botha" userId="70fb0b30-a026-4d22-9bbd-256f8fc5f2e8" providerId="ADAL" clId="{7FB3C011-998B-41DA-946A-75B5EB327706}" dt="2025-08-19T14:23:38.809" v="752" actId="1076"/>
          <ac:spMkLst>
            <pc:docMk/>
            <pc:sldMk cId="3437084373" sldId="259"/>
            <ac:spMk id="4" creationId="{5CB37CE3-B1E3-5815-6AA1-9576BF4E08E4}"/>
          </ac:spMkLst>
        </pc:spChg>
        <pc:graphicFrameChg chg="add mod modGraphic">
          <ac:chgData name="Martin Botha" userId="70fb0b30-a026-4d22-9bbd-256f8fc5f2e8" providerId="ADAL" clId="{7FB3C011-998B-41DA-946A-75B5EB327706}" dt="2025-08-19T14:23:38.809" v="752" actId="1076"/>
          <ac:graphicFrameMkLst>
            <pc:docMk/>
            <pc:sldMk cId="3437084373" sldId="259"/>
            <ac:graphicFrameMk id="3" creationId="{4553E25E-C9A6-5124-4975-F1BED26CCE8F}"/>
          </ac:graphicFrameMkLst>
        </pc:graphicFrameChg>
        <pc:picChg chg="add mod">
          <ac:chgData name="Martin Botha" userId="70fb0b30-a026-4d22-9bbd-256f8fc5f2e8" providerId="ADAL" clId="{7FB3C011-998B-41DA-946A-75B5EB327706}" dt="2025-08-19T14:23:27.151" v="751"/>
          <ac:picMkLst>
            <pc:docMk/>
            <pc:sldMk cId="3437084373" sldId="259"/>
            <ac:picMk id="5" creationId="{56D2157C-915C-30D3-BC1B-710F0EF1E308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3:10.203" v="747" actId="1076"/>
        <pc:sldMkLst>
          <pc:docMk/>
          <pc:sldMk cId="1960445040" sldId="260"/>
        </pc:sldMkLst>
        <pc:spChg chg="add mod">
          <ac:chgData name="Martin Botha" userId="70fb0b30-a026-4d22-9bbd-256f8fc5f2e8" providerId="ADAL" clId="{7FB3C011-998B-41DA-946A-75B5EB327706}" dt="2025-08-19T12:48:19.967" v="49" actId="1076"/>
          <ac:spMkLst>
            <pc:docMk/>
            <pc:sldMk cId="1960445040" sldId="260"/>
            <ac:spMk id="2" creationId="{26BDC215-49CE-0E3E-1305-D22B931D1A3E}"/>
          </ac:spMkLst>
        </pc:spChg>
        <pc:spChg chg="add mod">
          <ac:chgData name="Martin Botha" userId="70fb0b30-a026-4d22-9bbd-256f8fc5f2e8" providerId="ADAL" clId="{7FB3C011-998B-41DA-946A-75B5EB327706}" dt="2025-08-19T14:23:10.203" v="747" actId="1076"/>
          <ac:spMkLst>
            <pc:docMk/>
            <pc:sldMk cId="1960445040" sldId="260"/>
            <ac:spMk id="3" creationId="{5E6B125B-175A-F460-F4BF-0329C3884C97}"/>
          </ac:spMkLst>
        </pc:spChg>
        <pc:picChg chg="add mod">
          <ac:chgData name="Martin Botha" userId="70fb0b30-a026-4d22-9bbd-256f8fc5f2e8" providerId="ADAL" clId="{7FB3C011-998B-41DA-946A-75B5EB327706}" dt="2025-08-19T14:23:03.122" v="746"/>
          <ac:picMkLst>
            <pc:docMk/>
            <pc:sldMk cId="1960445040" sldId="260"/>
            <ac:picMk id="4" creationId="{23F6C773-228A-F30C-4688-0B61EC0DF057}"/>
          </ac:picMkLst>
        </pc:picChg>
      </pc:sldChg>
      <pc:sldChg chg="addSp delSp modSp add mod">
        <pc:chgData name="Martin Botha" userId="70fb0b30-a026-4d22-9bbd-256f8fc5f2e8" providerId="ADAL" clId="{7FB3C011-998B-41DA-946A-75B5EB327706}" dt="2025-08-19T14:22:54.265" v="745" actId="26606"/>
        <pc:sldMkLst>
          <pc:docMk/>
          <pc:sldMk cId="870551934" sldId="261"/>
        </pc:sldMkLst>
        <pc:spChg chg="add mod">
          <ac:chgData name="Martin Botha" userId="70fb0b30-a026-4d22-9bbd-256f8fc5f2e8" providerId="ADAL" clId="{7FB3C011-998B-41DA-946A-75B5EB327706}" dt="2025-08-19T14:09:35.189" v="591" actId="403"/>
          <ac:spMkLst>
            <pc:docMk/>
            <pc:sldMk cId="870551934" sldId="261"/>
            <ac:spMk id="2" creationId="{3C51D0AE-0522-3AB8-0265-58EAB49D3459}"/>
          </ac:spMkLst>
        </pc:spChg>
        <pc:spChg chg="add del mod">
          <ac:chgData name="Martin Botha" userId="70fb0b30-a026-4d22-9bbd-256f8fc5f2e8" providerId="ADAL" clId="{7FB3C011-998B-41DA-946A-75B5EB327706}" dt="2025-08-19T14:22:54.265" v="745" actId="26606"/>
          <ac:spMkLst>
            <pc:docMk/>
            <pc:sldMk cId="870551934" sldId="261"/>
            <ac:spMk id="3" creationId="{76A202A5-C929-7BF1-A2AF-86914A6BB4B4}"/>
          </ac:spMkLst>
        </pc:spChg>
        <pc:picChg chg="add mod">
          <ac:chgData name="Martin Botha" userId="70fb0b30-a026-4d22-9bbd-256f8fc5f2e8" providerId="ADAL" clId="{7FB3C011-998B-41DA-946A-75B5EB327706}" dt="2025-08-19T14:22:32.040" v="739"/>
          <ac:picMkLst>
            <pc:docMk/>
            <pc:sldMk cId="870551934" sldId="261"/>
            <ac:picMk id="4" creationId="{E436E314-839E-7A8E-353D-663DE407B0BB}"/>
          </ac:picMkLst>
        </pc:picChg>
      </pc:sldChg>
      <pc:sldChg chg="addSp modSp add mod modAnim">
        <pc:chgData name="Martin Botha" userId="70fb0b30-a026-4d22-9bbd-256f8fc5f2e8" providerId="ADAL" clId="{7FB3C011-998B-41DA-946A-75B5EB327706}" dt="2025-08-19T15:09:23.733" v="774" actId="1076"/>
        <pc:sldMkLst>
          <pc:docMk/>
          <pc:sldMk cId="1885907531" sldId="262"/>
        </pc:sldMkLst>
        <pc:spChg chg="add mod">
          <ac:chgData name="Martin Botha" userId="70fb0b30-a026-4d22-9bbd-256f8fc5f2e8" providerId="ADAL" clId="{7FB3C011-998B-41DA-946A-75B5EB327706}" dt="2025-08-19T12:47:31.297" v="45" actId="1076"/>
          <ac:spMkLst>
            <pc:docMk/>
            <pc:sldMk cId="1885907531" sldId="262"/>
            <ac:spMk id="2" creationId="{6A46A76C-FFF4-3BFD-2163-ABC4ABF59DF2}"/>
          </ac:spMkLst>
        </pc:spChg>
        <pc:spChg chg="add mod">
          <ac:chgData name="Martin Botha" userId="70fb0b30-a026-4d22-9bbd-256f8fc5f2e8" providerId="ADAL" clId="{7FB3C011-998B-41DA-946A-75B5EB327706}" dt="2025-08-19T12:47:31.297" v="45" actId="1076"/>
          <ac:spMkLst>
            <pc:docMk/>
            <pc:sldMk cId="1885907531" sldId="262"/>
            <ac:spMk id="4" creationId="{092BB7D2-C60A-63A5-88C3-145314F33596}"/>
          </ac:spMkLst>
        </pc:spChg>
        <pc:spChg chg="add mod">
          <ac:chgData name="Martin Botha" userId="70fb0b30-a026-4d22-9bbd-256f8fc5f2e8" providerId="ADAL" clId="{7FB3C011-998B-41DA-946A-75B5EB327706}" dt="2025-08-19T12:47:31.297" v="45" actId="1076"/>
          <ac:spMkLst>
            <pc:docMk/>
            <pc:sldMk cId="1885907531" sldId="262"/>
            <ac:spMk id="5" creationId="{C30AFFDF-6BC8-A418-8E28-58AC837CF597}"/>
          </ac:spMkLst>
        </pc:spChg>
        <pc:spChg chg="add mod">
          <ac:chgData name="Martin Botha" userId="70fb0b30-a026-4d22-9bbd-256f8fc5f2e8" providerId="ADAL" clId="{7FB3C011-998B-41DA-946A-75B5EB327706}" dt="2025-08-19T12:47:31.297" v="45" actId="1076"/>
          <ac:spMkLst>
            <pc:docMk/>
            <pc:sldMk cId="1885907531" sldId="262"/>
            <ac:spMk id="6" creationId="{3B96C37E-7C0A-017F-FCC3-FA1056EFFD30}"/>
          </ac:spMkLst>
        </pc:spChg>
        <pc:spChg chg="add mod">
          <ac:chgData name="Martin Botha" userId="70fb0b30-a026-4d22-9bbd-256f8fc5f2e8" providerId="ADAL" clId="{7FB3C011-998B-41DA-946A-75B5EB327706}" dt="2025-08-19T12:47:31.297" v="45" actId="1076"/>
          <ac:spMkLst>
            <pc:docMk/>
            <pc:sldMk cId="1885907531" sldId="262"/>
            <ac:spMk id="7" creationId="{FA5B86F4-D323-A539-B99A-5F1D73226B36}"/>
          </ac:spMkLst>
        </pc:spChg>
        <pc:graphicFrameChg chg="add mod">
          <ac:chgData name="Martin Botha" userId="70fb0b30-a026-4d22-9bbd-256f8fc5f2e8" providerId="ADAL" clId="{7FB3C011-998B-41DA-946A-75B5EB327706}" dt="2025-08-19T15:09:23.733" v="774" actId="1076"/>
          <ac:graphicFrameMkLst>
            <pc:docMk/>
            <pc:sldMk cId="1885907531" sldId="262"/>
            <ac:graphicFrameMk id="3" creationId="{ECCAF6AE-F104-B966-5289-CB8634212D41}"/>
          </ac:graphicFrameMkLst>
        </pc:graphicFrameChg>
        <pc:picChg chg="add mod">
          <ac:chgData name="Martin Botha" userId="70fb0b30-a026-4d22-9bbd-256f8fc5f2e8" providerId="ADAL" clId="{7FB3C011-998B-41DA-946A-75B5EB327706}" dt="2025-08-19T14:22:28.979" v="738"/>
          <ac:picMkLst>
            <pc:docMk/>
            <pc:sldMk cId="1885907531" sldId="262"/>
            <ac:picMk id="8" creationId="{C94D9E30-857B-3389-B244-E6446C15BBA4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5:09:13.996" v="773" actId="1076"/>
        <pc:sldMkLst>
          <pc:docMk/>
          <pc:sldMk cId="2079730718" sldId="263"/>
        </pc:sldMkLst>
        <pc:spChg chg="add mod">
          <ac:chgData name="Martin Botha" userId="70fb0b30-a026-4d22-9bbd-256f8fc5f2e8" providerId="ADAL" clId="{7FB3C011-998B-41DA-946A-75B5EB327706}" dt="2025-08-19T12:47:11.955" v="43" actId="1076"/>
          <ac:spMkLst>
            <pc:docMk/>
            <pc:sldMk cId="2079730718" sldId="263"/>
            <ac:spMk id="3" creationId="{607F50CC-9A86-F888-907F-EFA4AAAD4D7F}"/>
          </ac:spMkLst>
        </pc:spChg>
        <pc:graphicFrameChg chg="add mod">
          <ac:chgData name="Martin Botha" userId="70fb0b30-a026-4d22-9bbd-256f8fc5f2e8" providerId="ADAL" clId="{7FB3C011-998B-41DA-946A-75B5EB327706}" dt="2025-08-19T15:09:13.996" v="773" actId="1076"/>
          <ac:graphicFrameMkLst>
            <pc:docMk/>
            <pc:sldMk cId="2079730718" sldId="263"/>
            <ac:graphicFrameMk id="2" creationId="{3FB1FD89-B0DE-93BB-BAA3-9DEFFACE1CDB}"/>
          </ac:graphicFrameMkLst>
        </pc:graphicFrameChg>
        <pc:picChg chg="add mod">
          <ac:chgData name="Martin Botha" userId="70fb0b30-a026-4d22-9bbd-256f8fc5f2e8" providerId="ADAL" clId="{7FB3C011-998B-41DA-946A-75B5EB327706}" dt="2025-08-19T14:22:07.742" v="736"/>
          <ac:picMkLst>
            <pc:docMk/>
            <pc:sldMk cId="2079730718" sldId="263"/>
            <ac:picMk id="4" creationId="{4D939457-B03D-1094-3DEB-EF4494E53EA2}"/>
          </ac:picMkLst>
        </pc:picChg>
      </pc:sldChg>
      <pc:sldChg chg="addSp delSp modSp add mod setBg">
        <pc:chgData name="Martin Botha" userId="70fb0b30-a026-4d22-9bbd-256f8fc5f2e8" providerId="ADAL" clId="{7FB3C011-998B-41DA-946A-75B5EB327706}" dt="2025-08-19T14:22:20.372" v="737"/>
        <pc:sldMkLst>
          <pc:docMk/>
          <pc:sldMk cId="1214993084" sldId="264"/>
        </pc:sldMkLst>
        <pc:spChg chg="add mod">
          <ac:chgData name="Martin Botha" userId="70fb0b30-a026-4d22-9bbd-256f8fc5f2e8" providerId="ADAL" clId="{7FB3C011-998B-41DA-946A-75B5EB327706}" dt="2025-08-19T13:21:08.161" v="227" actId="404"/>
          <ac:spMkLst>
            <pc:docMk/>
            <pc:sldMk cId="1214993084" sldId="264"/>
            <ac:spMk id="8" creationId="{AB3D4A88-B165-EE60-A4AD-1C717C5AAFB5}"/>
          </ac:spMkLst>
        </pc:spChg>
        <pc:spChg chg="add mod">
          <ac:chgData name="Martin Botha" userId="70fb0b30-a026-4d22-9bbd-256f8fc5f2e8" providerId="ADAL" clId="{7FB3C011-998B-41DA-946A-75B5EB327706}" dt="2025-08-19T13:22:05.210" v="232" actId="13822"/>
          <ac:spMkLst>
            <pc:docMk/>
            <pc:sldMk cId="1214993084" sldId="264"/>
            <ac:spMk id="10" creationId="{A95E6155-3646-216C-14F1-BD4B37BA7183}"/>
          </ac:spMkLst>
        </pc:spChg>
        <pc:picChg chg="add mod">
          <ac:chgData name="Martin Botha" userId="70fb0b30-a026-4d22-9bbd-256f8fc5f2e8" providerId="ADAL" clId="{7FB3C011-998B-41DA-946A-75B5EB327706}" dt="2025-08-19T13:18:37.752" v="218" actId="14100"/>
          <ac:picMkLst>
            <pc:docMk/>
            <pc:sldMk cId="1214993084" sldId="264"/>
            <ac:picMk id="2" creationId="{34DF8456-B786-CD97-062E-95136F55EC70}"/>
          </ac:picMkLst>
        </pc:picChg>
      </pc:sldChg>
      <pc:sldChg chg="addSp delSp modSp add mod setBg">
        <pc:chgData name="Martin Botha" userId="70fb0b30-a026-4d22-9bbd-256f8fc5f2e8" providerId="ADAL" clId="{7FB3C011-998B-41DA-946A-75B5EB327706}" dt="2025-08-19T15:08:20.791" v="772" actId="14100"/>
        <pc:sldMkLst>
          <pc:docMk/>
          <pc:sldMk cId="682759424" sldId="265"/>
        </pc:sldMkLst>
        <pc:spChg chg="add">
          <ac:chgData name="Martin Botha" userId="70fb0b30-a026-4d22-9bbd-256f8fc5f2e8" providerId="ADAL" clId="{7FB3C011-998B-41DA-946A-75B5EB327706}" dt="2025-08-19T14:21:42.600" v="732" actId="26606"/>
          <ac:spMkLst>
            <pc:docMk/>
            <pc:sldMk cId="682759424" sldId="265"/>
            <ac:spMk id="8" creationId="{7C1E5815-D54C-487F-A054-6D4930ADE3DF}"/>
          </ac:spMkLst>
        </pc:spChg>
        <pc:spChg chg="add">
          <ac:chgData name="Martin Botha" userId="70fb0b30-a026-4d22-9bbd-256f8fc5f2e8" providerId="ADAL" clId="{7FB3C011-998B-41DA-946A-75B5EB327706}" dt="2025-08-19T14:21:42.600" v="732" actId="26606"/>
          <ac:spMkLst>
            <pc:docMk/>
            <pc:sldMk cId="682759424" sldId="265"/>
            <ac:spMk id="10" creationId="{736F0DFD-0954-464F-BF12-DD2E6F6E0380}"/>
          </ac:spMkLst>
        </pc:spChg>
        <pc:picChg chg="add mod">
          <ac:chgData name="Martin Botha" userId="70fb0b30-a026-4d22-9bbd-256f8fc5f2e8" providerId="ADAL" clId="{7FB3C011-998B-41DA-946A-75B5EB327706}" dt="2025-08-19T15:08:20.791" v="772" actId="14100"/>
          <ac:picMkLst>
            <pc:docMk/>
            <pc:sldMk cId="682759424" sldId="265"/>
            <ac:picMk id="2" creationId="{64B7708A-78FB-4872-4F3A-1ACB16B6906D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1:31.015" v="730"/>
        <pc:sldMkLst>
          <pc:docMk/>
          <pc:sldMk cId="2637222442" sldId="266"/>
        </pc:sldMkLst>
        <pc:spChg chg="add mod">
          <ac:chgData name="Martin Botha" userId="70fb0b30-a026-4d22-9bbd-256f8fc5f2e8" providerId="ADAL" clId="{7FB3C011-998B-41DA-946A-75B5EB327706}" dt="2025-08-19T12:45:48.291" v="33" actId="1076"/>
          <ac:spMkLst>
            <pc:docMk/>
            <pc:sldMk cId="2637222442" sldId="266"/>
            <ac:spMk id="2" creationId="{BE7BB5F8-4FA6-576C-3695-C70FA8171846}"/>
          </ac:spMkLst>
        </pc:spChg>
        <pc:spChg chg="add mod">
          <ac:chgData name="Martin Botha" userId="70fb0b30-a026-4d22-9bbd-256f8fc5f2e8" providerId="ADAL" clId="{7FB3C011-998B-41DA-946A-75B5EB327706}" dt="2025-08-19T14:14:06.882" v="645" actId="403"/>
          <ac:spMkLst>
            <pc:docMk/>
            <pc:sldMk cId="2637222442" sldId="266"/>
            <ac:spMk id="3" creationId="{FFDB2F5A-2E8B-4AB2-F23B-6BB429FF4CA0}"/>
          </ac:spMkLst>
        </pc:spChg>
        <pc:picChg chg="add mod">
          <ac:chgData name="Martin Botha" userId="70fb0b30-a026-4d22-9bbd-256f8fc5f2e8" providerId="ADAL" clId="{7FB3C011-998B-41DA-946A-75B5EB327706}" dt="2025-08-19T14:21:31.015" v="730"/>
          <ac:picMkLst>
            <pc:docMk/>
            <pc:sldMk cId="2637222442" sldId="266"/>
            <ac:picMk id="4" creationId="{2EAF0D79-1D49-44A3-C01A-FDB4E6B5ADE2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0:50.216" v="719"/>
        <pc:sldMkLst>
          <pc:docMk/>
          <pc:sldMk cId="479834481" sldId="267"/>
        </pc:sldMkLst>
        <pc:spChg chg="add mod">
          <ac:chgData name="Martin Botha" userId="70fb0b30-a026-4d22-9bbd-256f8fc5f2e8" providerId="ADAL" clId="{7FB3C011-998B-41DA-946A-75B5EB327706}" dt="2025-08-19T12:45:13.395" v="27" actId="1076"/>
          <ac:spMkLst>
            <pc:docMk/>
            <pc:sldMk cId="479834481" sldId="267"/>
            <ac:spMk id="2" creationId="{96870ACD-DF95-4C54-EFB4-E3DC22469774}"/>
          </ac:spMkLst>
        </pc:spChg>
        <pc:spChg chg="add mod">
          <ac:chgData name="Martin Botha" userId="70fb0b30-a026-4d22-9bbd-256f8fc5f2e8" providerId="ADAL" clId="{7FB3C011-998B-41DA-946A-75B5EB327706}" dt="2025-08-19T13:13:40.101" v="190" actId="404"/>
          <ac:spMkLst>
            <pc:docMk/>
            <pc:sldMk cId="479834481" sldId="267"/>
            <ac:spMk id="3" creationId="{AA92BA6A-37CE-99BA-653B-AF234C0BCF9A}"/>
          </ac:spMkLst>
        </pc:spChg>
        <pc:picChg chg="add mod">
          <ac:chgData name="Martin Botha" userId="70fb0b30-a026-4d22-9bbd-256f8fc5f2e8" providerId="ADAL" clId="{7FB3C011-998B-41DA-946A-75B5EB327706}" dt="2025-08-19T14:20:50.216" v="719"/>
          <ac:picMkLst>
            <pc:docMk/>
            <pc:sldMk cId="479834481" sldId="267"/>
            <ac:picMk id="4" creationId="{99A6E4FF-1A08-3932-3E02-502C253104D2}"/>
          </ac:picMkLst>
        </pc:picChg>
      </pc:sldChg>
      <pc:sldChg chg="addSp delSp modSp add mod setBg delDesignElem">
        <pc:chgData name="Martin Botha" userId="70fb0b30-a026-4d22-9bbd-256f8fc5f2e8" providerId="ADAL" clId="{7FB3C011-998B-41DA-946A-75B5EB327706}" dt="2025-08-19T14:20:43.822" v="717"/>
        <pc:sldMkLst>
          <pc:docMk/>
          <pc:sldMk cId="304803854" sldId="307"/>
        </pc:sldMkLst>
        <pc:spChg chg="mod">
          <ac:chgData name="Martin Botha" userId="70fb0b30-a026-4d22-9bbd-256f8fc5f2e8" providerId="ADAL" clId="{7FB3C011-998B-41DA-946A-75B5EB327706}" dt="2025-08-19T14:12:54.090" v="634" actId="207"/>
          <ac:spMkLst>
            <pc:docMk/>
            <pc:sldMk cId="304803854" sldId="307"/>
            <ac:spMk id="3" creationId="{15B147F4-D58A-D39B-7619-9CAC339241D8}"/>
          </ac:spMkLst>
        </pc:spChg>
        <pc:spChg chg="mod">
          <ac:chgData name="Martin Botha" userId="70fb0b30-a026-4d22-9bbd-256f8fc5f2e8" providerId="ADAL" clId="{7FB3C011-998B-41DA-946A-75B5EB327706}" dt="2025-08-19T14:12:58.421" v="635" actId="207"/>
          <ac:spMkLst>
            <pc:docMk/>
            <pc:sldMk cId="304803854" sldId="307"/>
            <ac:spMk id="5" creationId="{04886C67-9DFE-CB4C-CA85-2BF60CEAA67A}"/>
          </ac:spMkLst>
        </pc:spChg>
        <pc:spChg chg="mod">
          <ac:chgData name="Martin Botha" userId="70fb0b30-a026-4d22-9bbd-256f8fc5f2e8" providerId="ADAL" clId="{7FB3C011-998B-41DA-946A-75B5EB327706}" dt="2025-08-19T14:13:03.023" v="636" actId="207"/>
          <ac:spMkLst>
            <pc:docMk/>
            <pc:sldMk cId="304803854" sldId="307"/>
            <ac:spMk id="6" creationId="{921A56E7-554D-E98E-6350-BAAEDDCB7434}"/>
          </ac:spMkLst>
        </pc:spChg>
        <pc:spChg chg="mod">
          <ac:chgData name="Martin Botha" userId="70fb0b30-a026-4d22-9bbd-256f8fc5f2e8" providerId="ADAL" clId="{7FB3C011-998B-41DA-946A-75B5EB327706}" dt="2025-08-19T14:13:07.187" v="637" actId="207"/>
          <ac:spMkLst>
            <pc:docMk/>
            <pc:sldMk cId="304803854" sldId="307"/>
            <ac:spMk id="7" creationId="{5DDC2608-D86B-81EA-C8D9-695124E79184}"/>
          </ac:spMkLst>
        </pc:spChg>
        <pc:spChg chg="mod">
          <ac:chgData name="Martin Botha" userId="70fb0b30-a026-4d22-9bbd-256f8fc5f2e8" providerId="ADAL" clId="{7FB3C011-998B-41DA-946A-75B5EB327706}" dt="2025-08-19T14:12:38.383" v="630" actId="207"/>
          <ac:spMkLst>
            <pc:docMk/>
            <pc:sldMk cId="304803854" sldId="307"/>
            <ac:spMk id="9" creationId="{8D17BD98-B269-8EA9-4E9D-2ABA9F1A1A13}"/>
          </ac:spMkLst>
        </pc:spChg>
        <pc:spChg chg="mod">
          <ac:chgData name="Martin Botha" userId="70fb0b30-a026-4d22-9bbd-256f8fc5f2e8" providerId="ADAL" clId="{7FB3C011-998B-41DA-946A-75B5EB327706}" dt="2025-08-19T14:12:42.006" v="631" actId="207"/>
          <ac:spMkLst>
            <pc:docMk/>
            <pc:sldMk cId="304803854" sldId="307"/>
            <ac:spMk id="10" creationId="{4B80F5E2-9275-EEE1-F43E-C9F050359A91}"/>
          </ac:spMkLst>
        </pc:spChg>
        <pc:spChg chg="mod">
          <ac:chgData name="Martin Botha" userId="70fb0b30-a026-4d22-9bbd-256f8fc5f2e8" providerId="ADAL" clId="{7FB3C011-998B-41DA-946A-75B5EB327706}" dt="2025-08-19T14:12:46.129" v="632" actId="207"/>
          <ac:spMkLst>
            <pc:docMk/>
            <pc:sldMk cId="304803854" sldId="307"/>
            <ac:spMk id="11" creationId="{CADB064B-497C-8D61-8E2A-CFB97C4CE9F1}"/>
          </ac:spMkLst>
        </pc:spChg>
        <pc:spChg chg="mod">
          <ac:chgData name="Martin Botha" userId="70fb0b30-a026-4d22-9bbd-256f8fc5f2e8" providerId="ADAL" clId="{7FB3C011-998B-41DA-946A-75B5EB327706}" dt="2025-08-19T14:12:50.093" v="633" actId="207"/>
          <ac:spMkLst>
            <pc:docMk/>
            <pc:sldMk cId="304803854" sldId="307"/>
            <ac:spMk id="12" creationId="{5D12C9E6-BF4E-F0DE-DB18-7714658C7DAA}"/>
          </ac:spMkLst>
        </pc:spChg>
        <pc:picChg chg="add mod">
          <ac:chgData name="Martin Botha" userId="70fb0b30-a026-4d22-9bbd-256f8fc5f2e8" providerId="ADAL" clId="{7FB3C011-998B-41DA-946A-75B5EB327706}" dt="2025-08-19T14:20:43.822" v="717"/>
          <ac:picMkLst>
            <pc:docMk/>
            <pc:sldMk cId="304803854" sldId="307"/>
            <ac:picMk id="4" creationId="{21F94FDE-1CEE-5D93-1C85-45800F530C28}"/>
          </ac:picMkLst>
        </pc:picChg>
      </pc:sldChg>
      <pc:sldChg chg="addSp modSp add mod modAnim">
        <pc:chgData name="Martin Botha" userId="70fb0b30-a026-4d22-9bbd-256f8fc5f2e8" providerId="ADAL" clId="{7FB3C011-998B-41DA-946A-75B5EB327706}" dt="2025-08-19T14:23:23.704" v="750"/>
        <pc:sldMkLst>
          <pc:docMk/>
          <pc:sldMk cId="663422006" sldId="308"/>
        </pc:sldMkLst>
        <pc:spChg chg="add mod">
          <ac:chgData name="Martin Botha" userId="70fb0b30-a026-4d22-9bbd-256f8fc5f2e8" providerId="ADAL" clId="{7FB3C011-998B-41DA-946A-75B5EB327706}" dt="2025-08-19T12:49:22.019" v="55" actId="1076"/>
          <ac:spMkLst>
            <pc:docMk/>
            <pc:sldMk cId="663422006" sldId="308"/>
            <ac:spMk id="2" creationId="{C6ABA948-66B0-D63C-BBB6-E0DBD8EF1344}"/>
          </ac:spMkLst>
        </pc:spChg>
        <pc:spChg chg="add mod">
          <ac:chgData name="Martin Botha" userId="70fb0b30-a026-4d22-9bbd-256f8fc5f2e8" providerId="ADAL" clId="{7FB3C011-998B-41DA-946A-75B5EB327706}" dt="2025-08-19T12:49:22.019" v="55" actId="1076"/>
          <ac:spMkLst>
            <pc:docMk/>
            <pc:sldMk cId="663422006" sldId="308"/>
            <ac:spMk id="4" creationId="{EF4E5B8B-A67A-6552-E97E-D9CDF8D23410}"/>
          </ac:spMkLst>
        </pc:spChg>
        <pc:spChg chg="add mod">
          <ac:chgData name="Martin Botha" userId="70fb0b30-a026-4d22-9bbd-256f8fc5f2e8" providerId="ADAL" clId="{7FB3C011-998B-41DA-946A-75B5EB327706}" dt="2025-08-19T13:36:56.801" v="278" actId="207"/>
          <ac:spMkLst>
            <pc:docMk/>
            <pc:sldMk cId="663422006" sldId="308"/>
            <ac:spMk id="5" creationId="{6E97F76A-134A-F5ED-016A-CFDF0902102F}"/>
          </ac:spMkLst>
        </pc:spChg>
        <pc:graphicFrameChg chg="add mod modGraphic">
          <ac:chgData name="Martin Botha" userId="70fb0b30-a026-4d22-9bbd-256f8fc5f2e8" providerId="ADAL" clId="{7FB3C011-998B-41DA-946A-75B5EB327706}" dt="2025-08-19T14:15:53.150" v="657" actId="207"/>
          <ac:graphicFrameMkLst>
            <pc:docMk/>
            <pc:sldMk cId="663422006" sldId="308"/>
            <ac:graphicFrameMk id="3" creationId="{EB71ED2D-46E3-E5B7-C937-2A19986EC9A8}"/>
          </ac:graphicFrameMkLst>
        </pc:graphicFrameChg>
        <pc:picChg chg="add mod">
          <ac:chgData name="Martin Botha" userId="70fb0b30-a026-4d22-9bbd-256f8fc5f2e8" providerId="ADAL" clId="{7FB3C011-998B-41DA-946A-75B5EB327706}" dt="2025-08-19T14:23:23.704" v="750"/>
          <ac:picMkLst>
            <pc:docMk/>
            <pc:sldMk cId="663422006" sldId="308"/>
            <ac:picMk id="6" creationId="{443DA0A6-FACA-A647-2E9C-543F64797A52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3:20.305" v="749"/>
        <pc:sldMkLst>
          <pc:docMk/>
          <pc:sldMk cId="1910279648" sldId="309"/>
        </pc:sldMkLst>
        <pc:spChg chg="add mod">
          <ac:chgData name="Martin Botha" userId="70fb0b30-a026-4d22-9bbd-256f8fc5f2e8" providerId="ADAL" clId="{7FB3C011-998B-41DA-946A-75B5EB327706}" dt="2025-08-19T14:14:40.712" v="647" actId="403"/>
          <ac:spMkLst>
            <pc:docMk/>
            <pc:sldMk cId="1910279648" sldId="309"/>
            <ac:spMk id="2" creationId="{6884560C-DC6F-DC4A-DA5E-B430C9517A74}"/>
          </ac:spMkLst>
        </pc:spChg>
        <pc:picChg chg="add mod">
          <ac:chgData name="Martin Botha" userId="70fb0b30-a026-4d22-9bbd-256f8fc5f2e8" providerId="ADAL" clId="{7FB3C011-998B-41DA-946A-75B5EB327706}" dt="2025-08-19T14:23:20.305" v="749"/>
          <ac:picMkLst>
            <pc:docMk/>
            <pc:sldMk cId="1910279648" sldId="309"/>
            <ac:picMk id="3" creationId="{13B3799D-2EDA-4145-34A0-806344ECD811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3:16.328" v="748"/>
        <pc:sldMkLst>
          <pc:docMk/>
          <pc:sldMk cId="2010592378" sldId="310"/>
        </pc:sldMkLst>
        <pc:spChg chg="add mod">
          <ac:chgData name="Martin Botha" userId="70fb0b30-a026-4d22-9bbd-256f8fc5f2e8" providerId="ADAL" clId="{7FB3C011-998B-41DA-946A-75B5EB327706}" dt="2025-08-19T14:11:11.183" v="619" actId="403"/>
          <ac:spMkLst>
            <pc:docMk/>
            <pc:sldMk cId="2010592378" sldId="310"/>
            <ac:spMk id="2" creationId="{FCDAD9D9-6B14-2B68-59E5-2116C797F203}"/>
          </ac:spMkLst>
        </pc:spChg>
        <pc:picChg chg="add mod">
          <ac:chgData name="Martin Botha" userId="70fb0b30-a026-4d22-9bbd-256f8fc5f2e8" providerId="ADAL" clId="{7FB3C011-998B-41DA-946A-75B5EB327706}" dt="2025-08-19T14:23:16.328" v="748"/>
          <ac:picMkLst>
            <pc:docMk/>
            <pc:sldMk cId="2010592378" sldId="310"/>
            <ac:picMk id="3" creationId="{B511F3F6-474B-F510-7306-D720D327F668}"/>
          </ac:picMkLst>
        </pc:picChg>
      </pc:sldChg>
      <pc:sldChg chg="addSp delSp modSp add mod modAnim">
        <pc:chgData name="Martin Botha" userId="70fb0b30-a026-4d22-9bbd-256f8fc5f2e8" providerId="ADAL" clId="{7FB3C011-998B-41DA-946A-75B5EB327706}" dt="2025-08-19T15:13:20.733" v="786" actId="14100"/>
        <pc:sldMkLst>
          <pc:docMk/>
          <pc:sldMk cId="1749429639" sldId="311"/>
        </pc:sldMkLst>
        <pc:spChg chg="add mod">
          <ac:chgData name="Martin Botha" userId="70fb0b30-a026-4d22-9bbd-256f8fc5f2e8" providerId="ADAL" clId="{7FB3C011-998B-41DA-946A-75B5EB327706}" dt="2025-08-19T15:13:20.733" v="786" actId="14100"/>
          <ac:spMkLst>
            <pc:docMk/>
            <pc:sldMk cId="1749429639" sldId="311"/>
            <ac:spMk id="2" creationId="{D44798EF-3D21-61F7-5945-A1F2244CF0EE}"/>
          </ac:spMkLst>
        </pc:spChg>
        <pc:spChg chg="add mod">
          <ac:chgData name="Martin Botha" userId="70fb0b30-a026-4d22-9bbd-256f8fc5f2e8" providerId="ADAL" clId="{7FB3C011-998B-41DA-946A-75B5EB327706}" dt="2025-08-19T15:13:16.698" v="785" actId="14100"/>
          <ac:spMkLst>
            <pc:docMk/>
            <pc:sldMk cId="1749429639" sldId="311"/>
            <ac:spMk id="3" creationId="{8788A861-6274-94CF-967C-B8671AF828E6}"/>
          </ac:spMkLst>
        </pc:spChg>
        <pc:spChg chg="add mod">
          <ac:chgData name="Martin Botha" userId="70fb0b30-a026-4d22-9bbd-256f8fc5f2e8" providerId="ADAL" clId="{7FB3C011-998B-41DA-946A-75B5EB327706}" dt="2025-08-19T13:52:44.014" v="576" actId="1076"/>
          <ac:spMkLst>
            <pc:docMk/>
            <pc:sldMk cId="1749429639" sldId="311"/>
            <ac:spMk id="6" creationId="{F99E52BA-2924-8901-F274-982ADEAF73B8}"/>
          </ac:spMkLst>
        </pc:spChg>
        <pc:picChg chg="add mod">
          <ac:chgData name="Martin Botha" userId="70fb0b30-a026-4d22-9bbd-256f8fc5f2e8" providerId="ADAL" clId="{7FB3C011-998B-41DA-946A-75B5EB327706}" dt="2025-08-19T14:23:51.186" v="756"/>
          <ac:picMkLst>
            <pc:docMk/>
            <pc:sldMk cId="1749429639" sldId="311"/>
            <ac:picMk id="7" creationId="{3A4AED5E-CF01-6A4A-13AB-F26DE31E45D0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3:48.487" v="755"/>
        <pc:sldMkLst>
          <pc:docMk/>
          <pc:sldMk cId="708790319" sldId="312"/>
        </pc:sldMkLst>
        <pc:spChg chg="add mod">
          <ac:chgData name="Martin Botha" userId="70fb0b30-a026-4d22-9bbd-256f8fc5f2e8" providerId="ADAL" clId="{7FB3C011-998B-41DA-946A-75B5EB327706}" dt="2025-08-19T13:42:43.690" v="322" actId="20577"/>
          <ac:spMkLst>
            <pc:docMk/>
            <pc:sldMk cId="708790319" sldId="312"/>
            <ac:spMk id="2" creationId="{93219660-6B83-ED10-EAB1-E050EB7664AE}"/>
          </ac:spMkLst>
        </pc:spChg>
        <pc:spChg chg="add mod">
          <ac:chgData name="Martin Botha" userId="70fb0b30-a026-4d22-9bbd-256f8fc5f2e8" providerId="ADAL" clId="{7FB3C011-998B-41DA-946A-75B5EB327706}" dt="2025-08-19T13:43:57.812" v="350" actId="20577"/>
          <ac:spMkLst>
            <pc:docMk/>
            <pc:sldMk cId="708790319" sldId="312"/>
            <ac:spMk id="3" creationId="{2B2D446F-F423-E98C-ABC0-24EC8609DD03}"/>
          </ac:spMkLst>
        </pc:spChg>
        <pc:picChg chg="add mod">
          <ac:chgData name="Martin Botha" userId="70fb0b30-a026-4d22-9bbd-256f8fc5f2e8" providerId="ADAL" clId="{7FB3C011-998B-41DA-946A-75B5EB327706}" dt="2025-08-19T14:23:48.487" v="755"/>
          <ac:picMkLst>
            <pc:docMk/>
            <pc:sldMk cId="708790319" sldId="312"/>
            <ac:picMk id="4" creationId="{A72A761A-2666-DF6E-88A4-31065F78BD6D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5:11:00.286" v="778" actId="20577"/>
        <pc:sldMkLst>
          <pc:docMk/>
          <pc:sldMk cId="1604579459" sldId="313"/>
        </pc:sldMkLst>
        <pc:spChg chg="add mod">
          <ac:chgData name="Martin Botha" userId="70fb0b30-a026-4d22-9bbd-256f8fc5f2e8" providerId="ADAL" clId="{7FB3C011-998B-41DA-946A-75B5EB327706}" dt="2025-08-19T15:11:00.286" v="778" actId="20577"/>
          <ac:spMkLst>
            <pc:docMk/>
            <pc:sldMk cId="1604579459" sldId="313"/>
            <ac:spMk id="2" creationId="{0847B61B-4E4C-C1B5-ECBB-7C3B7DAD03F0}"/>
          </ac:spMkLst>
        </pc:spChg>
        <pc:spChg chg="add mod">
          <ac:chgData name="Martin Botha" userId="70fb0b30-a026-4d22-9bbd-256f8fc5f2e8" providerId="ADAL" clId="{7FB3C011-998B-41DA-946A-75B5EB327706}" dt="2025-08-19T12:50:31.590" v="65" actId="1076"/>
          <ac:spMkLst>
            <pc:docMk/>
            <pc:sldMk cId="1604579459" sldId="313"/>
            <ac:spMk id="3" creationId="{FF72C805-C7EA-7A1F-7B47-8E5D4F944E22}"/>
          </ac:spMkLst>
        </pc:spChg>
        <pc:picChg chg="add mod">
          <ac:chgData name="Martin Botha" userId="70fb0b30-a026-4d22-9bbd-256f8fc5f2e8" providerId="ADAL" clId="{7FB3C011-998B-41DA-946A-75B5EB327706}" dt="2025-08-19T14:23:45.628" v="754"/>
          <ac:picMkLst>
            <pc:docMk/>
            <pc:sldMk cId="1604579459" sldId="313"/>
            <ac:picMk id="4" creationId="{FE27DAD7-8161-57E5-88E0-E8425FD5144C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3:42.676" v="753"/>
        <pc:sldMkLst>
          <pc:docMk/>
          <pc:sldMk cId="2770579060" sldId="314"/>
        </pc:sldMkLst>
        <pc:spChg chg="add mod">
          <ac:chgData name="Martin Botha" userId="70fb0b30-a026-4d22-9bbd-256f8fc5f2e8" providerId="ADAL" clId="{7FB3C011-998B-41DA-946A-75B5EB327706}" dt="2025-08-19T12:50:11.942" v="63" actId="1076"/>
          <ac:spMkLst>
            <pc:docMk/>
            <pc:sldMk cId="2770579060" sldId="314"/>
            <ac:spMk id="2" creationId="{01DE2C4E-5F3C-C20D-EB19-DD43D93E0B82}"/>
          </ac:spMkLst>
        </pc:spChg>
        <pc:spChg chg="add mod">
          <ac:chgData name="Martin Botha" userId="70fb0b30-a026-4d22-9bbd-256f8fc5f2e8" providerId="ADAL" clId="{7FB3C011-998B-41DA-946A-75B5EB327706}" dt="2025-08-19T13:40:16.805" v="281" actId="1076"/>
          <ac:spMkLst>
            <pc:docMk/>
            <pc:sldMk cId="2770579060" sldId="314"/>
            <ac:spMk id="3" creationId="{2300FA62-9588-1898-0519-7F18ED478E12}"/>
          </ac:spMkLst>
        </pc:spChg>
        <pc:spChg chg="add mod">
          <ac:chgData name="Martin Botha" userId="70fb0b30-a026-4d22-9bbd-256f8fc5f2e8" providerId="ADAL" clId="{7FB3C011-998B-41DA-946A-75B5EB327706}" dt="2025-08-19T14:18:23.303" v="714" actId="113"/>
          <ac:spMkLst>
            <pc:docMk/>
            <pc:sldMk cId="2770579060" sldId="314"/>
            <ac:spMk id="4" creationId="{BF9E02F2-DA31-EE77-A90B-FC05F58F30AA}"/>
          </ac:spMkLst>
        </pc:spChg>
        <pc:spChg chg="add mod">
          <ac:chgData name="Martin Botha" userId="70fb0b30-a026-4d22-9bbd-256f8fc5f2e8" providerId="ADAL" clId="{7FB3C011-998B-41DA-946A-75B5EB327706}" dt="2025-08-19T12:50:11.942" v="63" actId="1076"/>
          <ac:spMkLst>
            <pc:docMk/>
            <pc:sldMk cId="2770579060" sldId="314"/>
            <ac:spMk id="5" creationId="{5280FEBF-D772-A671-247B-4F9EF6869D7E}"/>
          </ac:spMkLst>
        </pc:spChg>
        <pc:picChg chg="add mod">
          <ac:chgData name="Martin Botha" userId="70fb0b30-a026-4d22-9bbd-256f8fc5f2e8" providerId="ADAL" clId="{7FB3C011-998B-41DA-946A-75B5EB327706}" dt="2025-08-19T14:23:42.676" v="753"/>
          <ac:picMkLst>
            <pc:docMk/>
            <pc:sldMk cId="2770579060" sldId="314"/>
            <ac:picMk id="6" creationId="{7C940ADD-D8B0-98A0-AC6D-02CAC26E1EC5}"/>
          </ac:picMkLst>
        </pc:picChg>
      </pc:sldChg>
      <pc:sldChg chg="addSp delSp modSp add mod">
        <pc:chgData name="Martin Botha" userId="70fb0b30-a026-4d22-9bbd-256f8fc5f2e8" providerId="ADAL" clId="{7FB3C011-998B-41DA-946A-75B5EB327706}" dt="2025-08-19T14:23:53.647" v="757"/>
        <pc:sldMkLst>
          <pc:docMk/>
          <pc:sldMk cId="2279961170" sldId="315"/>
        </pc:sldMkLst>
        <pc:spChg chg="add mod">
          <ac:chgData name="Martin Botha" userId="70fb0b30-a026-4d22-9bbd-256f8fc5f2e8" providerId="ADAL" clId="{7FB3C011-998B-41DA-946A-75B5EB327706}" dt="2025-08-19T12:51:38.502" v="76" actId="1076"/>
          <ac:spMkLst>
            <pc:docMk/>
            <pc:sldMk cId="2279961170" sldId="315"/>
            <ac:spMk id="4" creationId="{CB3F2FEA-3299-1347-A371-986A9AB44983}"/>
          </ac:spMkLst>
        </pc:spChg>
        <pc:spChg chg="add mod">
          <ac:chgData name="Martin Botha" userId="70fb0b30-a026-4d22-9bbd-256f8fc5f2e8" providerId="ADAL" clId="{7FB3C011-998B-41DA-946A-75B5EB327706}" dt="2025-08-19T12:51:38.502" v="76" actId="1076"/>
          <ac:spMkLst>
            <pc:docMk/>
            <pc:sldMk cId="2279961170" sldId="315"/>
            <ac:spMk id="5" creationId="{C8A46684-103E-6CE8-6462-9C627C99E9EC}"/>
          </ac:spMkLst>
        </pc:spChg>
        <pc:spChg chg="add mod">
          <ac:chgData name="Martin Botha" userId="70fb0b30-a026-4d22-9bbd-256f8fc5f2e8" providerId="ADAL" clId="{7FB3C011-998B-41DA-946A-75B5EB327706}" dt="2025-08-19T12:51:38.502" v="76" actId="1076"/>
          <ac:spMkLst>
            <pc:docMk/>
            <pc:sldMk cId="2279961170" sldId="315"/>
            <ac:spMk id="6" creationId="{F4C4AB13-2D78-35E2-9226-9EF6E7E5302D}"/>
          </ac:spMkLst>
        </pc:spChg>
        <pc:spChg chg="add mod">
          <ac:chgData name="Martin Botha" userId="70fb0b30-a026-4d22-9bbd-256f8fc5f2e8" providerId="ADAL" clId="{7FB3C011-998B-41DA-946A-75B5EB327706}" dt="2025-08-19T12:51:38.502" v="76" actId="1076"/>
          <ac:spMkLst>
            <pc:docMk/>
            <pc:sldMk cId="2279961170" sldId="315"/>
            <ac:spMk id="7" creationId="{B638C776-F208-EB50-695D-4F375F02FB57}"/>
          </ac:spMkLst>
        </pc:spChg>
        <pc:picChg chg="add mod">
          <ac:chgData name="Martin Botha" userId="70fb0b30-a026-4d22-9bbd-256f8fc5f2e8" providerId="ADAL" clId="{7FB3C011-998B-41DA-946A-75B5EB327706}" dt="2025-08-19T14:23:53.647" v="757"/>
          <ac:picMkLst>
            <pc:docMk/>
            <pc:sldMk cId="2279961170" sldId="315"/>
            <ac:picMk id="8" creationId="{FF8A504B-0175-8DCC-54B7-D419A291CC43}"/>
          </ac:picMkLst>
        </pc:picChg>
      </pc:sldChg>
      <pc:sldChg chg="add del ord">
        <pc:chgData name="Martin Botha" userId="70fb0b30-a026-4d22-9bbd-256f8fc5f2e8" providerId="ADAL" clId="{7FB3C011-998B-41DA-946A-75B5EB327706}" dt="2025-08-19T13:53:51.144" v="578" actId="2696"/>
        <pc:sldMkLst>
          <pc:docMk/>
          <pc:sldMk cId="3110904902" sldId="316"/>
        </pc:sldMkLst>
      </pc:sldChg>
      <pc:sldChg chg="addSp modSp add">
        <pc:chgData name="Martin Botha" userId="70fb0b30-a026-4d22-9bbd-256f8fc5f2e8" providerId="ADAL" clId="{7FB3C011-998B-41DA-946A-75B5EB327706}" dt="2025-08-19T14:23:58.099" v="759"/>
        <pc:sldMkLst>
          <pc:docMk/>
          <pc:sldMk cId="3313775313" sldId="317"/>
        </pc:sldMkLst>
        <pc:spChg chg="add mod">
          <ac:chgData name="Martin Botha" userId="70fb0b30-a026-4d22-9bbd-256f8fc5f2e8" providerId="ADAL" clId="{7FB3C011-998B-41DA-946A-75B5EB327706}" dt="2025-08-19T12:52:18.833" v="80" actId="1076"/>
          <ac:spMkLst>
            <pc:docMk/>
            <pc:sldMk cId="3313775313" sldId="317"/>
            <ac:spMk id="2" creationId="{6BC15149-D2BB-A94D-BCDA-9F2FFA3976C2}"/>
          </ac:spMkLst>
        </pc:spChg>
        <pc:spChg chg="add mod">
          <ac:chgData name="Martin Botha" userId="70fb0b30-a026-4d22-9bbd-256f8fc5f2e8" providerId="ADAL" clId="{7FB3C011-998B-41DA-946A-75B5EB327706}" dt="2025-08-19T12:52:18.833" v="80" actId="1076"/>
          <ac:spMkLst>
            <pc:docMk/>
            <pc:sldMk cId="3313775313" sldId="317"/>
            <ac:spMk id="3" creationId="{12506827-E0F9-9A1A-D43C-4DFC6D195235}"/>
          </ac:spMkLst>
        </pc:spChg>
        <pc:picChg chg="add mod">
          <ac:chgData name="Martin Botha" userId="70fb0b30-a026-4d22-9bbd-256f8fc5f2e8" providerId="ADAL" clId="{7FB3C011-998B-41DA-946A-75B5EB327706}" dt="2025-08-19T14:23:58.099" v="759"/>
          <ac:picMkLst>
            <pc:docMk/>
            <pc:sldMk cId="3313775313" sldId="317"/>
            <ac:picMk id="4" creationId="{1ACF5796-87F2-A9A7-5199-D0FC20BE19E0}"/>
          </ac:picMkLst>
        </pc:picChg>
      </pc:sldChg>
      <pc:sldChg chg="addSp modSp add mod">
        <pc:chgData name="Martin Botha" userId="70fb0b30-a026-4d22-9bbd-256f8fc5f2e8" providerId="ADAL" clId="{7FB3C011-998B-41DA-946A-75B5EB327706}" dt="2025-08-19T14:23:55.881" v="758"/>
        <pc:sldMkLst>
          <pc:docMk/>
          <pc:sldMk cId="1290185990" sldId="318"/>
        </pc:sldMkLst>
        <pc:spChg chg="add mod">
          <ac:chgData name="Martin Botha" userId="70fb0b30-a026-4d22-9bbd-256f8fc5f2e8" providerId="ADAL" clId="{7FB3C011-998B-41DA-946A-75B5EB327706}" dt="2025-08-19T12:51:53.946" v="78" actId="1076"/>
          <ac:spMkLst>
            <pc:docMk/>
            <pc:sldMk cId="1290185990" sldId="318"/>
            <ac:spMk id="2" creationId="{9000EC56-F760-816B-0CE4-6FE246D50B42}"/>
          </ac:spMkLst>
        </pc:spChg>
        <pc:spChg chg="add mod">
          <ac:chgData name="Martin Botha" userId="70fb0b30-a026-4d22-9bbd-256f8fc5f2e8" providerId="ADAL" clId="{7FB3C011-998B-41DA-946A-75B5EB327706}" dt="2025-08-19T12:51:53.946" v="78" actId="1076"/>
          <ac:spMkLst>
            <pc:docMk/>
            <pc:sldMk cId="1290185990" sldId="318"/>
            <ac:spMk id="3" creationId="{762231FA-3EBD-4F9A-37DF-6E7170EE301E}"/>
          </ac:spMkLst>
        </pc:spChg>
        <pc:spChg chg="add mod">
          <ac:chgData name="Martin Botha" userId="70fb0b30-a026-4d22-9bbd-256f8fc5f2e8" providerId="ADAL" clId="{7FB3C011-998B-41DA-946A-75B5EB327706}" dt="2025-08-19T12:51:53.946" v="78" actId="1076"/>
          <ac:spMkLst>
            <pc:docMk/>
            <pc:sldMk cId="1290185990" sldId="318"/>
            <ac:spMk id="4" creationId="{566713F9-658E-2DA1-B433-678907A39E04}"/>
          </ac:spMkLst>
        </pc:spChg>
        <pc:picChg chg="add mod">
          <ac:chgData name="Martin Botha" userId="70fb0b30-a026-4d22-9bbd-256f8fc5f2e8" providerId="ADAL" clId="{7FB3C011-998B-41DA-946A-75B5EB327706}" dt="2025-08-19T14:23:55.881" v="758"/>
          <ac:picMkLst>
            <pc:docMk/>
            <pc:sldMk cId="1290185990" sldId="318"/>
            <ac:picMk id="5" creationId="{B17F2C3B-9BB0-7082-B28F-C7B495BC13D8}"/>
          </ac:picMkLst>
        </pc:picChg>
      </pc:sldChg>
      <pc:sldChg chg="add del">
        <pc:chgData name="Martin Botha" userId="70fb0b30-a026-4d22-9bbd-256f8fc5f2e8" providerId="ADAL" clId="{7FB3C011-998B-41DA-946A-75B5EB327706}" dt="2025-08-19T13:53:53.911" v="579" actId="2696"/>
        <pc:sldMkLst>
          <pc:docMk/>
          <pc:sldMk cId="3579336857" sldId="319"/>
        </pc:sldMkLst>
      </pc:sldChg>
      <pc:sldChg chg="addSp delSp modSp add mod setBg">
        <pc:chgData name="Martin Botha" userId="70fb0b30-a026-4d22-9bbd-256f8fc5f2e8" providerId="ADAL" clId="{7FB3C011-998B-41DA-946A-75B5EB327706}" dt="2025-08-19T12:52:58.242" v="88" actId="26606"/>
        <pc:sldMkLst>
          <pc:docMk/>
          <pc:sldMk cId="163936561" sldId="320"/>
        </pc:sldMkLst>
        <pc:spChg chg="add mod ord">
          <ac:chgData name="Martin Botha" userId="70fb0b30-a026-4d22-9bbd-256f8fc5f2e8" providerId="ADAL" clId="{7FB3C011-998B-41DA-946A-75B5EB327706}" dt="2025-08-19T12:52:53.101" v="86" actId="26606"/>
          <ac:spMkLst>
            <pc:docMk/>
            <pc:sldMk cId="163936561" sldId="320"/>
            <ac:spMk id="3" creationId="{16A29A02-8C0E-831C-39BE-D80ACC1CDDB3}"/>
          </ac:spMkLst>
        </pc:spChg>
        <pc:spChg chg="add mod ord">
          <ac:chgData name="Martin Botha" userId="70fb0b30-a026-4d22-9bbd-256f8fc5f2e8" providerId="ADAL" clId="{7FB3C011-998B-41DA-946A-75B5EB327706}" dt="2025-08-19T12:52:58.242" v="88" actId="26606"/>
          <ac:spMkLst>
            <pc:docMk/>
            <pc:sldMk cId="163936561" sldId="320"/>
            <ac:spMk id="5" creationId="{7AD386D8-8316-AC8F-6868-AA6A82C09932}"/>
          </ac:spMkLst>
        </pc:spChg>
        <pc:picChg chg="add mod">
          <ac:chgData name="Martin Botha" userId="70fb0b30-a026-4d22-9bbd-256f8fc5f2e8" providerId="ADAL" clId="{7FB3C011-998B-41DA-946A-75B5EB327706}" dt="2025-08-19T12:52:58.242" v="88" actId="26606"/>
          <ac:picMkLst>
            <pc:docMk/>
            <pc:sldMk cId="163936561" sldId="320"/>
            <ac:picMk id="2" creationId="{86CE7196-6926-DBF0-058D-21B67F81005A}"/>
          </ac:picMkLst>
        </pc:picChg>
        <pc:picChg chg="add mod ord">
          <ac:chgData name="Martin Botha" userId="70fb0b30-a026-4d22-9bbd-256f8fc5f2e8" providerId="ADAL" clId="{7FB3C011-998B-41DA-946A-75B5EB327706}" dt="2025-08-19T12:52:58.242" v="88" actId="26606"/>
          <ac:picMkLst>
            <pc:docMk/>
            <pc:sldMk cId="163936561" sldId="320"/>
            <ac:picMk id="4" creationId="{050391AF-6C20-EE89-0770-71B252B5592F}"/>
          </ac:picMkLst>
        </pc:picChg>
      </pc:sldChg>
      <pc:sldChg chg="addSp delSp modSp add mod setBg">
        <pc:chgData name="Martin Botha" userId="70fb0b30-a026-4d22-9bbd-256f8fc5f2e8" providerId="ADAL" clId="{7FB3C011-998B-41DA-946A-75B5EB327706}" dt="2025-08-19T15:08:08.392" v="770" actId="1076"/>
        <pc:sldMkLst>
          <pc:docMk/>
          <pc:sldMk cId="4167685927" sldId="321"/>
        </pc:sldMkLst>
        <pc:spChg chg="add">
          <ac:chgData name="Martin Botha" userId="70fb0b30-a026-4d22-9bbd-256f8fc5f2e8" providerId="ADAL" clId="{7FB3C011-998B-41DA-946A-75B5EB327706}" dt="2025-08-19T14:21:22.669" v="728" actId="26606"/>
          <ac:spMkLst>
            <pc:docMk/>
            <pc:sldMk cId="4167685927" sldId="321"/>
            <ac:spMk id="6" creationId="{7C1E5815-D54C-487F-A054-6D4930ADE3DF}"/>
          </ac:spMkLst>
        </pc:spChg>
        <pc:spChg chg="add">
          <ac:chgData name="Martin Botha" userId="70fb0b30-a026-4d22-9bbd-256f8fc5f2e8" providerId="ADAL" clId="{7FB3C011-998B-41DA-946A-75B5EB327706}" dt="2025-08-19T14:21:22.669" v="728" actId="26606"/>
          <ac:spMkLst>
            <pc:docMk/>
            <pc:sldMk cId="4167685927" sldId="321"/>
            <ac:spMk id="7" creationId="{736F0DFD-0954-464F-BF12-DD2E6F6E0380}"/>
          </ac:spMkLst>
        </pc:spChg>
        <pc:picChg chg="add mod">
          <ac:chgData name="Martin Botha" userId="70fb0b30-a026-4d22-9bbd-256f8fc5f2e8" providerId="ADAL" clId="{7FB3C011-998B-41DA-946A-75B5EB327706}" dt="2025-08-19T15:08:08.392" v="770" actId="1076"/>
          <ac:picMkLst>
            <pc:docMk/>
            <pc:sldMk cId="4167685927" sldId="321"/>
            <ac:picMk id="4" creationId="{FEC433DE-23FE-242F-EB9C-73C45BFFCC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7D29-96E8-71A6-29EC-DEA3BBFD1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FE0AA-4B9D-16AA-A92E-4724AFA1A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8FA2C-4190-7E60-0B9F-5A774014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F0C3B-52F7-E8E0-500B-0CC8E318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F19E-8239-39F7-2847-390A2A17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1FAC-94B1-8194-BD4B-19383B0D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524BD-FF2D-5857-85DF-7D26E5C42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2AF3-2720-3EF2-76F6-76B2BA35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86B5-0F94-1531-30F2-6ADA4F5F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6FE0C-36CE-EBB2-8B60-E5C6010A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C2116-BDF4-22BE-D79D-E20A57A99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1A085-2FB3-2EE5-B12C-7D59A3710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BD4B6-49B3-BAEB-9D52-8D8535C5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5488-350B-AA8D-C447-A4560569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396FC-858F-96B7-9C7B-E46EC5DA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916B-4B3F-81DB-5A9A-D685D478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FCFD3-D633-8687-C56E-6EA4BAF5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438F0-9BD4-DD89-EE40-72D93D1A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DD390-8191-2A59-4BBE-8788DE26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F832A-3E70-8C77-8313-10350F5D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48B0-ADFA-097B-9187-D566E14B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B21DF-E0B3-2F6B-71FE-5F2AAFA6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9D6B-6BD5-ACEC-1F3C-23B2C99A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9526-2360-C83E-EF03-89345D36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D1EF-C000-3D04-937B-FA746D65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79EE-7261-820C-59C1-A068CF56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FB6A-3E89-E08C-6D62-92DC9CD16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3A60D-CBA7-56A2-3B2F-96A8DD5E4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40A3D-FB37-4838-5CC7-434CCECF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2ADD3-AE6C-8BDB-FC94-0ABEEA50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213C2-526E-6429-DB65-BAA1AFF9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9482-CF0C-6A51-DE43-B48E9A23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A000E-D3B1-AF57-2E57-47B0835AC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F5CEF-E8FF-433A-20F5-953A43FF9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0DB1F-CB3D-980F-8628-867F7D636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262E2-4D99-BD75-B9E0-B724882BD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EE63D-6EA8-8229-231F-C6A9E349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13F2F-C994-A0CA-5B46-0B776D7A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49D9A-3AA3-2986-02B6-522ECBB4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5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7371-5285-307D-0E2C-3F81FD7C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66544-32F5-81AA-B814-310D4F56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5EA7-12E4-EC64-03A8-E1308FE7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BDC50-26D3-0982-8CDF-25451854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EC6BE-464A-7F61-AA76-6742BA38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AF049-509B-16CC-0EA2-5D08AB32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D6A34-2F5D-E33F-97E5-9D900C74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212D-10E1-647D-3A3A-8661456F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B8A6B-6071-54E8-0F38-EAFF072B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0889E-E6BA-92A1-2A6B-1E0021B54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B6F5E-E4B7-8F73-D2AB-D1FA5FCB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207B9-2EB7-1571-5E4D-70626915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57BB0-2EB8-8DCD-A3C0-31E58E5C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DA8F-1BB4-9B15-5B72-D0ED25D7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15743-B1FD-DD4B-B515-C07766C8B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82713-E6D3-720D-2498-7DB9F8CF5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0AE36-8949-8BFE-93C1-BEAD31C1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EA737-7A33-036E-8C8F-BDDCDF76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CAA16-5DB1-59F3-CE0A-1B4B8664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207D4-4842-9E64-E799-4C793402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BB59-3B78-2103-7113-68BACAF44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F15CA-7558-11CF-BA1A-0C57766E1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C569-602F-454B-A592-60DA1A10822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CAA4-7FBF-51FC-27CC-ABF3E0A8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83D6-A5CE-0FF3-8719-612565E8A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88DE-F5DD-7341-9591-A26F59A3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30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C6930-200F-1390-E49A-D1E457625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B1FD89-B0DE-93BB-BAA3-9DEFFACE1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77028"/>
              </p:ext>
            </p:extLst>
          </p:nvPr>
        </p:nvGraphicFramePr>
        <p:xfrm>
          <a:off x="3473274" y="1092571"/>
          <a:ext cx="8460000" cy="4672858"/>
        </p:xfrm>
        <a:graphic>
          <a:graphicData uri="http://schemas.openxmlformats.org/drawingml/2006/table">
            <a:tbl>
              <a:tblPr/>
              <a:tblGrid>
                <a:gridCol w="1944000">
                  <a:extLst>
                    <a:ext uri="{9D8B030D-6E8A-4147-A177-3AD203B41FA5}">
                      <a16:colId xmlns:a16="http://schemas.microsoft.com/office/drawing/2014/main" val="1524855353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8287062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79462174"/>
                    </a:ext>
                  </a:extLst>
                </a:gridCol>
              </a:tblGrid>
              <a:tr h="416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Role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or Synthetic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04277"/>
                  </a:ext>
                </a:extLst>
              </a:tr>
              <a:tr h="416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Auxins</a:t>
                      </a: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elongation, apical dominance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818643"/>
                  </a:ext>
                </a:extLst>
              </a:tr>
              <a:tr h="696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Gibberellins</a:t>
                      </a: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Stem elongation, seed germination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569087"/>
                  </a:ext>
                </a:extLst>
              </a:tr>
              <a:tr h="416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Cytokinins</a:t>
                      </a:r>
                      <a:endParaRPr lang="en-Z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division, shoot formation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023496"/>
                  </a:ext>
                </a:extLst>
              </a:tr>
              <a:tr h="416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Abscisic Acid</a:t>
                      </a: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Stress response, stomatal closure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409059"/>
                  </a:ext>
                </a:extLst>
              </a:tr>
              <a:tr h="696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Ethylene</a:t>
                      </a:r>
                      <a:endParaRPr lang="en-Z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Ripening, senescence, stress response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422791"/>
                  </a:ext>
                </a:extLst>
              </a:tr>
              <a:tr h="696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Brassinosteroids</a:t>
                      </a:r>
                      <a:endParaRPr lang="en-Z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expansion, vascular differentiation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502546"/>
                  </a:ext>
                </a:extLst>
              </a:tr>
              <a:tr h="696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Synthetic PGRs</a:t>
                      </a: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Various to stimulate various processes or inhibit growth (Paclobutrazol) or herbicidal (2,4-D)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Synthetic</a:t>
                      </a:r>
                    </a:p>
                  </a:txBody>
                  <a:tcPr marL="94318" marR="94318" marT="47158" marB="47158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091567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607F50CC-9A86-F888-907F-EFA4AAAD4D7F}"/>
              </a:ext>
            </a:extLst>
          </p:cNvPr>
          <p:cNvSpPr txBox="1">
            <a:spLocks noChangeArrowheads="1"/>
          </p:cNvSpPr>
          <p:nvPr/>
        </p:nvSpPr>
        <p:spPr>
          <a:xfrm>
            <a:off x="4721171" y="154172"/>
            <a:ext cx="5964205" cy="71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ZA" altLang="en-US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MAIN PGR TYPES</a:t>
            </a:r>
            <a:endParaRPr lang="ru-RU" altLang="en-US" b="1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4D939457-B03D-1094-3DEB-EF4494E5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3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B937B-264E-A790-3861-FE0388C9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46A76C-FFF4-3BFD-2163-ABC4ABF5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6345"/>
            <a:ext cx="12115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PGR vs FERT. vs REMEDY</a:t>
            </a:r>
            <a:r>
              <a:rPr lang="en-ZA" altLang="en-US" sz="36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:</a:t>
            </a:r>
            <a:r>
              <a:rPr kumimoji="0" lang="en-ZA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 CLASSIFICATION</a:t>
            </a:r>
            <a:endParaRPr kumimoji="0" lang="ru-RU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CAF6AE-F104-B966-5289-CB8634212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72882"/>
              </p:ext>
            </p:extLst>
          </p:nvPr>
        </p:nvGraphicFramePr>
        <p:xfrm>
          <a:off x="3178530" y="1275340"/>
          <a:ext cx="8420548" cy="4307319"/>
        </p:xfrm>
        <a:graphic>
          <a:graphicData uri="http://schemas.openxmlformats.org/drawingml/2006/table">
            <a:tbl>
              <a:tblPr/>
              <a:tblGrid>
                <a:gridCol w="1843860">
                  <a:extLst>
                    <a:ext uri="{9D8B030D-6E8A-4147-A177-3AD203B41FA5}">
                      <a16:colId xmlns:a16="http://schemas.microsoft.com/office/drawing/2014/main" val="2319567245"/>
                    </a:ext>
                  </a:extLst>
                </a:gridCol>
                <a:gridCol w="1824688">
                  <a:extLst>
                    <a:ext uri="{9D8B030D-6E8A-4147-A177-3AD203B41FA5}">
                      <a16:colId xmlns:a16="http://schemas.microsoft.com/office/drawing/2014/main" val="371386722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5849927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06056407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046174599"/>
                    </a:ext>
                  </a:extLst>
                </a:gridCol>
              </a:tblGrid>
              <a:tr h="651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Pesticidal?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Nutritional?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Hormonal?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53575"/>
                  </a:ext>
                </a:extLst>
              </a:tr>
              <a:tr h="651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PGRs</a:t>
                      </a: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Modify growth signals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Sometimes ✅</a:t>
                      </a:r>
                    </a:p>
                    <a:p>
                      <a:pPr algn="ctr"/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❌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✅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988493"/>
                  </a:ext>
                </a:extLst>
              </a:tr>
              <a:tr h="915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Fertilizers</a:t>
                      </a:r>
                      <a:endParaRPr lang="en-Z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essential nutrients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❌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✅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❌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027366"/>
                  </a:ext>
                </a:extLst>
              </a:tr>
              <a:tr h="117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Biostimulants</a:t>
                      </a: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Stimulate metabolism or stress tolerance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❌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Often ❌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Sometimes ✅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02631"/>
                  </a:ext>
                </a:extLst>
              </a:tr>
              <a:tr h="651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Remedies</a:t>
                      </a:r>
                      <a:endParaRPr lang="en-Z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 from pests/disease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✅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❌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Sometimes ✅</a:t>
                      </a:r>
                    </a:p>
                  </a:txBody>
                  <a:tcPr marL="87989" marR="87989" marT="43994" marB="43994"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14313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2BB7D2-C60A-63A5-88C3-145314F33596}"/>
              </a:ext>
            </a:extLst>
          </p:cNvPr>
          <p:cNvSpPr/>
          <p:nvPr/>
        </p:nvSpPr>
        <p:spPr bwMode="auto">
          <a:xfrm>
            <a:off x="8415867" y="2140856"/>
            <a:ext cx="3183210" cy="653536"/>
          </a:xfrm>
          <a:prstGeom prst="round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0AFFDF-6BC8-A418-8E28-58AC837CF597}"/>
              </a:ext>
            </a:extLst>
          </p:cNvPr>
          <p:cNvSpPr/>
          <p:nvPr/>
        </p:nvSpPr>
        <p:spPr bwMode="auto">
          <a:xfrm>
            <a:off x="8415867" y="4013064"/>
            <a:ext cx="3183210" cy="792088"/>
          </a:xfrm>
          <a:prstGeom prst="round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96C37E-7C0A-017F-FCC3-FA1056EFFD30}"/>
              </a:ext>
            </a:extLst>
          </p:cNvPr>
          <p:cNvSpPr/>
          <p:nvPr/>
        </p:nvSpPr>
        <p:spPr bwMode="auto">
          <a:xfrm>
            <a:off x="6832600" y="2145887"/>
            <a:ext cx="1583266" cy="65353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5B86F4-D323-A539-B99A-5F1D73226B36}"/>
              </a:ext>
            </a:extLst>
          </p:cNvPr>
          <p:cNvSpPr/>
          <p:nvPr/>
        </p:nvSpPr>
        <p:spPr bwMode="auto">
          <a:xfrm>
            <a:off x="6832598" y="4013064"/>
            <a:ext cx="1583267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4" descr="Fertasa">
            <a:extLst>
              <a:ext uri="{FF2B5EF4-FFF2-40B4-BE49-F238E27FC236}">
                <a16:creationId xmlns:a16="http://schemas.microsoft.com/office/drawing/2014/main" id="{C94D9E30-857B-3389-B244-E6446C15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4F0454-054D-C829-51E1-3C10C6EC40A7}"/>
              </a:ext>
            </a:extLst>
          </p:cNvPr>
          <p:cNvSpPr/>
          <p:nvPr/>
        </p:nvSpPr>
        <p:spPr bwMode="auto">
          <a:xfrm>
            <a:off x="6832598" y="4929123"/>
            <a:ext cx="4766479" cy="653536"/>
          </a:xfrm>
          <a:prstGeom prst="round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3E9F68-5D4B-22C7-61A3-688896EF12F1}"/>
              </a:ext>
            </a:extLst>
          </p:cNvPr>
          <p:cNvSpPr/>
          <p:nvPr/>
        </p:nvSpPr>
        <p:spPr bwMode="auto">
          <a:xfrm>
            <a:off x="6832598" y="2150918"/>
            <a:ext cx="4766479" cy="653536"/>
          </a:xfrm>
          <a:prstGeom prst="round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3231E-7B11-64AE-0C85-303A51C5A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51D0AE-0522-3AB8-0265-58EAB49D3459}"/>
              </a:ext>
            </a:extLst>
          </p:cNvPr>
          <p:cNvSpPr txBox="1"/>
          <p:nvPr/>
        </p:nvSpPr>
        <p:spPr>
          <a:xfrm>
            <a:off x="3409624" y="1162053"/>
            <a:ext cx="8208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One-Size-Fits-All Policies: </a:t>
            </a:r>
            <a:b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can't afford to be ruled by one-size-fits-all policies. We need policymakers who understand the nuances of our agricultural sector and the impact of their decisions on food security.</a:t>
            </a:r>
            <a:endParaRPr lang="en-ZA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202A5-C929-7BF1-A2AF-86914A6BB4B4}"/>
              </a:ext>
            </a:extLst>
          </p:cNvPr>
          <p:cNvSpPr txBox="1"/>
          <p:nvPr/>
        </p:nvSpPr>
        <p:spPr>
          <a:xfrm>
            <a:off x="3366192" y="3269872"/>
            <a:ext cx="86581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Chemonoia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(Chemical Paranoia) Reality: </a:t>
            </a:r>
            <a:b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intense fear of "chemicals", especially synthetic chemicals, is based on emotion more than information.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"We are primed to fear the artificial and prefer the natural. It is the reason we fear </a:t>
            </a:r>
            <a:r>
              <a:rPr lang="en-GB" sz="2400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signals while we happily lay on the beach without sunblock"</a:t>
            </a:r>
            <a:endParaRPr lang="en-ZA" sz="240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E436E314-839E-7A8E-353D-663DE407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93ADDE-4DE5-C3AF-D162-4A734770688C}"/>
              </a:ext>
            </a:extLst>
          </p:cNvPr>
          <p:cNvSpPr txBox="1">
            <a:spLocks noChangeArrowheads="1"/>
          </p:cNvSpPr>
          <p:nvPr/>
        </p:nvSpPr>
        <p:spPr>
          <a:xfrm>
            <a:off x="3257533" y="92597"/>
            <a:ext cx="8875486" cy="71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ZA" altLang="en-US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POLICIES &amp; PERCEPTIONS</a:t>
            </a:r>
            <a:endParaRPr lang="ru-RU" altLang="en-US" b="1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87055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FF449-F9D4-8A1D-1423-86ADCB41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DC215-49CE-0E3E-1305-D22B931D1A3E}"/>
              </a:ext>
            </a:extLst>
          </p:cNvPr>
          <p:cNvSpPr txBox="1"/>
          <p:nvPr/>
        </p:nvSpPr>
        <p:spPr>
          <a:xfrm>
            <a:off x="2905568" y="3240053"/>
            <a:ext cx="3749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B125B-175A-F460-F4BF-0329C3884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907" y="0"/>
            <a:ext cx="8604448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Misunderstanding of “Plant Hormones” as Artificial or Dangerous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people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conflate PGRs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harmful synthetic chemicals or even confuse them with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hormones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(like steroids).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8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some PGRs being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 occurring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mimicking natural plant hormones, </a:t>
            </a:r>
            <a:r>
              <a:rPr lang="en-ZA" sz="20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chemonoia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leads to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by association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"chemical = synthetic = harmful."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🌿 </a:t>
            </a:r>
            <a:r>
              <a:rPr lang="en-ZA" sz="20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Gibberellic acid (GA₃) is a naturally occurring hormone, but in a bottle labelled as a “PGR,” it may still trigger suspicion among consumers.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Media and Marketing Misinformation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Sensational media and marketing often blur the line between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inputs and health hazards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suggesting that hormones in agriculture lead to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puberty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damage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even when these claims are unrelated to plant hormones.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reinforces a generalized fear of all chemicals in food production.</a:t>
            </a: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23F6C773-228A-F30C-4688-0B61EC0D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4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38F4B-78ED-E89E-5DB2-6DB34ED3A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AD9D9-6B14-2B68-59E5-2116C797F203}"/>
              </a:ext>
            </a:extLst>
          </p:cNvPr>
          <p:cNvSpPr txBox="1"/>
          <p:nvPr/>
        </p:nvSpPr>
        <p:spPr>
          <a:xfrm>
            <a:off x="3003928" y="1143759"/>
            <a:ext cx="892899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Regulatory Categorization Reinforces Fear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PGRs are classified under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pesticide regulations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makes the public assume they are toxic or dangerous, even when their toxicity is negligible.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classification, necessary for legal purposes, reinforces the </a:t>
            </a:r>
            <a:r>
              <a:rPr lang="en-US" sz="2000" b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chemonoic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narrative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PGRs are something to be avoided.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Cognitive Bias and Emotional Framing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like </a:t>
            </a:r>
            <a:r>
              <a:rPr lang="en-US" sz="20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“hormone-treated”,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“chemically ripened”,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“growth modified”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trigger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responses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rooted in </a:t>
            </a:r>
            <a:r>
              <a:rPr lang="en-US" sz="2000" b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chemonoia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not science.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exacerbated by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images or posts warning against “hormone-injected vegetables” go viral — even though plants </a:t>
            </a:r>
            <a:r>
              <a:rPr lang="en-US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 produce most of these hormones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Fertasa">
            <a:extLst>
              <a:ext uri="{FF2B5EF4-FFF2-40B4-BE49-F238E27FC236}">
                <a16:creationId xmlns:a16="http://schemas.microsoft.com/office/drawing/2014/main" id="{B511F3F6-474B-F510-7306-D720D327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59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B504D-D18D-8C96-C168-A6DD01259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84560C-DC6F-DC4A-DA5E-B430C9517A74}"/>
              </a:ext>
            </a:extLst>
          </p:cNvPr>
          <p:cNvSpPr txBox="1"/>
          <p:nvPr/>
        </p:nvSpPr>
        <p:spPr>
          <a:xfrm>
            <a:off x="3042390" y="1149993"/>
            <a:ext cx="892899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 OF PGRs SHOULD BE BASED ON A REALISTIC VIEW OF THEIR </a:t>
            </a:r>
            <a:r>
              <a:rPr lang="en-Z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&amp; RISK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000" b="1" dirty="0">
              <a:solidFill>
                <a:srgbClr val="B92D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700" b="1" dirty="0">
              <a:solidFill>
                <a:srgbClr val="B92D1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real question is not whether we use chemicals. It’s how responsibly we use them.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800" dirty="0">
              <a:solidFill>
                <a:srgbClr val="B92D1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= Hazard X Exposure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800" b="1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Case-by-Case</a:t>
            </a:r>
            <a:r>
              <a:rPr lang="en-ZA" sz="2800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one size fits all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800" b="1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science</a:t>
            </a:r>
            <a:r>
              <a:rPr lang="en-ZA" sz="2800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fiction or imagination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800" b="1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evidence</a:t>
            </a:r>
            <a:r>
              <a:rPr lang="en-ZA" sz="2800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hearsay or guesswork</a:t>
            </a:r>
          </a:p>
        </p:txBody>
      </p:sp>
      <p:pic>
        <p:nvPicPr>
          <p:cNvPr id="3" name="Picture 4" descr="Fertasa">
            <a:extLst>
              <a:ext uri="{FF2B5EF4-FFF2-40B4-BE49-F238E27FC236}">
                <a16:creationId xmlns:a16="http://schemas.microsoft.com/office/drawing/2014/main" id="{13B3799D-2EDA-4145-34A0-806344EC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22180CE-4DD6-0AEA-F491-A2DB07C15182}"/>
              </a:ext>
            </a:extLst>
          </p:cNvPr>
          <p:cNvSpPr txBox="1">
            <a:spLocks noChangeArrowheads="1"/>
          </p:cNvSpPr>
          <p:nvPr/>
        </p:nvSpPr>
        <p:spPr>
          <a:xfrm>
            <a:off x="5731887" y="196963"/>
            <a:ext cx="3414529" cy="71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ZA" altLang="en-US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PGR RISK</a:t>
            </a:r>
            <a:endParaRPr lang="ru-RU" altLang="en-US" b="1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1027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D52D-7456-7A17-1F66-59CB575C2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ABA948-66B0-D63C-BBB6-E0DBD8EF1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983" y="527113"/>
            <a:ext cx="6077416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TOXICITY (GHS)</a:t>
            </a:r>
            <a:endParaRPr kumimoji="0" lang="ru-RU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71ED2D-46E3-E5B7-C937-2A19986EC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27520"/>
              </p:ext>
            </p:extLst>
          </p:nvPr>
        </p:nvGraphicFramePr>
        <p:xfrm>
          <a:off x="3631368" y="1509015"/>
          <a:ext cx="8070646" cy="3951773"/>
        </p:xfrm>
        <a:graphic>
          <a:graphicData uri="http://schemas.openxmlformats.org/drawingml/2006/table">
            <a:tbl>
              <a:tblPr firstRow="1" bandRow="1"/>
              <a:tblGrid>
                <a:gridCol w="1590430">
                  <a:extLst>
                    <a:ext uri="{9D8B030D-6E8A-4147-A177-3AD203B41FA5}">
                      <a16:colId xmlns:a16="http://schemas.microsoft.com/office/drawing/2014/main" val="407285536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01642451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616883304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714501304"/>
                    </a:ext>
                  </a:extLst>
                </a:gridCol>
              </a:tblGrid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 CLASS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</a:t>
                      </a:r>
                    </a:p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TOX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61349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AUXIN</a:t>
                      </a:r>
                    </a:p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(I3AA / I3BA)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Tox: H302</a:t>
                      </a:r>
                    </a:p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Skin </a:t>
                      </a:r>
                      <a:r>
                        <a:rPr lang="en-Z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</a:t>
                      </a:r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H315</a:t>
                      </a:r>
                    </a:p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 </a:t>
                      </a:r>
                      <a:r>
                        <a:rPr lang="en-Z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</a:t>
                      </a:r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H319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significant hazard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significant hazard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5028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CYTOKININ</a:t>
                      </a:r>
                    </a:p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(KINETIN)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significant hazard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745336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EHYLENE</a:t>
                      </a:r>
                    </a:p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Flammable: H220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significant hazard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9489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GIBB.</a:t>
                      </a:r>
                    </a:p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 </a:t>
                      </a:r>
                      <a:r>
                        <a:rPr lang="en-Z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</a:t>
                      </a:r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H319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Aquatic: H412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86904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Aquatic: H412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370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4E5B8B-A67A-6552-E97E-D9CDF8D23410}"/>
              </a:ext>
            </a:extLst>
          </p:cNvPr>
          <p:cNvSpPr txBox="1"/>
          <p:nvPr/>
        </p:nvSpPr>
        <p:spPr>
          <a:xfrm>
            <a:off x="3631368" y="5482696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"Almost all PGRs have negligible GHS toxicity profiles."</a:t>
            </a:r>
            <a:endParaRPr lang="en-ZA" sz="240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E97F76A-134A-F5ED-016A-CFDF0902102F}"/>
              </a:ext>
            </a:extLst>
          </p:cNvPr>
          <p:cNvSpPr/>
          <p:nvPr/>
        </p:nvSpPr>
        <p:spPr>
          <a:xfrm>
            <a:off x="7196667" y="1896533"/>
            <a:ext cx="2159000" cy="85513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HARMFUL IF SWALLOWED</a:t>
            </a:r>
          </a:p>
        </p:txBody>
      </p:sp>
      <p:pic>
        <p:nvPicPr>
          <p:cNvPr id="6" name="Picture 4" descr="Fertasa">
            <a:extLst>
              <a:ext uri="{FF2B5EF4-FFF2-40B4-BE49-F238E27FC236}">
                <a16:creationId xmlns:a16="http://schemas.microsoft.com/office/drawing/2014/main" id="{443DA0A6-FACA-A647-2E9C-543F6479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4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36519-FD1C-E9F3-B104-7E8578C2C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0E98B6-D610-4B7B-24FA-E40387BB2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524" y="242328"/>
            <a:ext cx="762110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TOXICITY (ACTUAL)</a:t>
            </a:r>
            <a:endParaRPr kumimoji="0" lang="ru-RU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53E25E-C9A6-5124-4975-F1BED26C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80369"/>
              </p:ext>
            </p:extLst>
          </p:nvPr>
        </p:nvGraphicFramePr>
        <p:xfrm>
          <a:off x="3187953" y="1164249"/>
          <a:ext cx="8686249" cy="4389120"/>
        </p:xfrm>
        <a:graphic>
          <a:graphicData uri="http://schemas.openxmlformats.org/drawingml/2006/table">
            <a:tbl>
              <a:tblPr firstRow="1" bandRow="1"/>
              <a:tblGrid>
                <a:gridCol w="1357630">
                  <a:extLst>
                    <a:ext uri="{9D8B030D-6E8A-4147-A177-3AD203B41FA5}">
                      <a16:colId xmlns:a16="http://schemas.microsoft.com/office/drawing/2014/main" val="407285536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0164245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616883304"/>
                    </a:ext>
                  </a:extLst>
                </a:gridCol>
                <a:gridCol w="1568619">
                  <a:extLst>
                    <a:ext uri="{9D8B030D-6E8A-4147-A177-3AD203B41FA5}">
                      <a16:colId xmlns:a16="http://schemas.microsoft.com/office/drawing/2014/main" val="27145013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967981930"/>
                    </a:ext>
                  </a:extLst>
                </a:gridCol>
              </a:tblGrid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APPLICATION RATE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PHYTO</a:t>
                      </a:r>
                    </a:p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TOXICITY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  TOXICITY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 CONCERN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61349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I3AA</a:t>
                      </a:r>
                    </a:p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I3BA</a:t>
                      </a:r>
                    </a:p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- 10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0.1μM - 50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0.01μM - 5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(≈18 mg/L)</a:t>
                      </a:r>
                    </a:p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100μM (≈25 mg/L)</a:t>
                      </a:r>
                    </a:p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25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(≈6 mg/L)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observed severe effects.</a:t>
                      </a:r>
                    </a:p>
                    <a:p>
                      <a:pPr algn="ctr"/>
                      <a:endParaRPr lang="en-ZA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Practically non-toxic under normal exposure levels used in agriculture</a:t>
                      </a:r>
                    </a:p>
                    <a:p>
                      <a:pPr algn="ctr"/>
                      <a:endParaRPr lang="en-ZA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regulated as toxic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5028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KINETIN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- 10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50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(≈10 mg/L)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regulatory concern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745336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EHYLENE</a:t>
                      </a:r>
                    </a:p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 – 0.1 ppm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10 ppm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algn="ctr"/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Asphyxiant </a:t>
                      </a:r>
                    </a:p>
                    <a:p>
                      <a:pPr algn="ctr"/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 5%)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9489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GIBB.</a:t>
                      </a:r>
                    </a:p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- 10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30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(≈9 mg/L)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regulated as toxic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86904"/>
                  </a:ext>
                </a:extLst>
              </a:tr>
              <a:tr h="47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r>
                        <a:rPr lang="en-Z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- 10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50</a:t>
                      </a:r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ZA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(≈13 mg/L)</a:t>
                      </a:r>
                    </a:p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icrosoft Sans Serif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regulatory concern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0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370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B37CE3-B1E3-5815-6AA1-9576BF4E08E4}"/>
              </a:ext>
            </a:extLst>
          </p:cNvPr>
          <p:cNvSpPr txBox="1"/>
          <p:nvPr/>
        </p:nvSpPr>
        <p:spPr>
          <a:xfrm>
            <a:off x="4146702" y="5542677"/>
            <a:ext cx="78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"Auxin: 11 mg/L @ 2L/ha ≈ 6 mg/ha (&lt; 1</a:t>
            </a:r>
            <a:r>
              <a:rPr lang="el-GR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ZA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ZA" sz="240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ertasa">
            <a:extLst>
              <a:ext uri="{FF2B5EF4-FFF2-40B4-BE49-F238E27FC236}">
                <a16:creationId xmlns:a16="http://schemas.microsoft.com/office/drawing/2014/main" id="{56D2157C-915C-30D3-BC1B-710F0EF1E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8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D59A-7E6C-3EDB-32F8-E20553BD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DE2C4E-5F3C-C20D-EB19-DD43D93E0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88" y="341669"/>
            <a:ext cx="3734811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TOXICITY</a:t>
            </a:r>
            <a:endParaRPr kumimoji="0" lang="ru-RU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0FA62-9588-1898-0519-7F18ED478E12}"/>
              </a:ext>
            </a:extLst>
          </p:cNvPr>
          <p:cNvSpPr txBox="1"/>
          <p:nvPr/>
        </p:nvSpPr>
        <p:spPr>
          <a:xfrm>
            <a:off x="4732244" y="1570459"/>
            <a:ext cx="309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E02F2-DA31-EE77-A90B-FC05F58F30AA}"/>
              </a:ext>
            </a:extLst>
          </p:cNvPr>
          <p:cNvSpPr txBox="1"/>
          <p:nvPr/>
        </p:nvSpPr>
        <p:spPr>
          <a:xfrm>
            <a:off x="3761672" y="1563075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listed plant hormones</a:t>
            </a: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toxicity</a:t>
            </a: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for plants at typical exposure levels.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low toxicity</a:t>
            </a: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animals at typical exposure levels.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</a:t>
            </a: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poses a </a:t>
            </a:r>
            <a:r>
              <a:rPr lang="en-US" alt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hazard</a:t>
            </a: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(oxygen displacement), </a:t>
            </a:r>
            <a:r>
              <a:rPr lang="en-US" alt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chemical toxicity, </a:t>
            </a: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is highly flammable.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 are </a:t>
            </a:r>
            <a:r>
              <a:rPr lang="en-US" alt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mutagenic, carcinogenic, or teratogenic</a:t>
            </a:r>
            <a:r>
              <a:rPr lang="en-US" alt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tested concentrations.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0FEBF-D772-A671-247B-4F9EF6869D7E}"/>
              </a:ext>
            </a:extLst>
          </p:cNvPr>
          <p:cNvSpPr txBox="1"/>
          <p:nvPr/>
        </p:nvSpPr>
        <p:spPr>
          <a:xfrm>
            <a:off x="3905688" y="5235808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= Hazard X Exposure</a:t>
            </a: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ZA" sz="240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Fertasa">
            <a:extLst>
              <a:ext uri="{FF2B5EF4-FFF2-40B4-BE49-F238E27FC236}">
                <a16:creationId xmlns:a16="http://schemas.microsoft.com/office/drawing/2014/main" id="{7C940ADD-D8B0-98A0-AC6D-02CAC26E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7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62EAB-16B4-F97F-3A3A-176D2F5D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7B61B-4E4C-C1B5-ECBB-7C3B7DAD03F0}"/>
              </a:ext>
            </a:extLst>
          </p:cNvPr>
          <p:cNvSpPr txBox="1"/>
          <p:nvPr/>
        </p:nvSpPr>
        <p:spPr>
          <a:xfrm>
            <a:off x="3335016" y="2211728"/>
            <a:ext cx="870458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biostimulants contain natural compounds with hormonal activity (e.g., seaweed extracts → "auxin-like").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PGRs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regulated for their direct hormonal effect.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Biostimulants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indirectly, or through stimulation of metabolic activity, sometimes "mimicking" hormones.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72C805-C7EA-7A1F-7B47-8E5D4F944E22}"/>
              </a:ext>
            </a:extLst>
          </p:cNvPr>
          <p:cNvSpPr txBox="1">
            <a:spLocks noChangeArrowheads="1"/>
          </p:cNvSpPr>
          <p:nvPr/>
        </p:nvSpPr>
        <p:spPr>
          <a:xfrm>
            <a:off x="3576586" y="462576"/>
            <a:ext cx="8463014" cy="71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ZA" altLang="en-US" sz="40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RELATIONSHIP BETWEEN PGRs &amp; BIOSTIMULANTS</a:t>
            </a:r>
            <a:endParaRPr lang="ru-RU" altLang="en-US" sz="4000" b="1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FE27DAD7-8161-57E5-88E0-E8425FD5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57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9F0BFFD7-45F4-E948-84C7-A77A67AE7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41" y="3235013"/>
            <a:ext cx="5370512" cy="36513"/>
          </a:xfrm>
          <a:prstGeom prst="rect">
            <a:avLst/>
          </a:prstGeom>
          <a:solidFill>
            <a:srgbClr val="007A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00" b="0" i="0" u="none" strike="noStrike" kern="0" cap="none" spc="0" normalizeH="0" baseline="-2500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294B7C30-2158-465B-F99D-A1B1A1CA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041" y="2752413"/>
            <a:ext cx="517525" cy="517525"/>
          </a:xfrm>
          <a:prstGeom prst="ellipse">
            <a:avLst/>
          </a:prstGeom>
          <a:solidFill>
            <a:srgbClr val="007A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DEF3A524-3B4B-58FB-576D-D279CEA586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31778" y="2758763"/>
            <a:ext cx="404813" cy="303213"/>
          </a:xfrm>
          <a:prstGeom prst="ellipse">
            <a:avLst/>
          </a:prstGeom>
          <a:gradFill rotWithShape="1">
            <a:gsLst>
              <a:gs pos="0">
                <a:srgbClr val="007ADE">
                  <a:gamma/>
                  <a:tint val="0"/>
                  <a:invGamma/>
                </a:srgbClr>
              </a:gs>
              <a:gs pos="100000">
                <a:srgbClr val="007A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24A0E77B-B099-AB8E-5543-16FD99382F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1128" y="2707963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uk-UA" altLang="ko-KR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en-US" altLang="ko-KR" b="1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A27C1BEE-3A18-5449-BA56-A65231686C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58828" y="2707963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What is a PGR</a:t>
            </a: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id="{FE70ED0F-631E-9D31-F29C-4575DC035E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30253" y="3535051"/>
            <a:ext cx="4876800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PGR: Classification, Regulation &amp; </a:t>
            </a:r>
            <a:r>
              <a:rPr kumimoji="1" lang="en-US" altLang="ko-KR" sz="2400" b="1" dirty="0" err="1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Chemonoia</a:t>
            </a:r>
            <a:r>
              <a:rPr kumimoji="1" lang="en-US" altLang="ko-KR" sz="2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AutoShape 20">
            <a:extLst>
              <a:ext uri="{FF2B5EF4-FFF2-40B4-BE49-F238E27FC236}">
                <a16:creationId xmlns:a16="http://schemas.microsoft.com/office/drawing/2014/main" id="{131EC65C-FC4F-38D1-E796-A320FA065C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30253" y="4362138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PGRs Relationship with Biostimulants</a:t>
            </a:r>
          </a:p>
        </p:txBody>
      </p:sp>
      <p:sp>
        <p:nvSpPr>
          <p:cNvPr id="9" name="AutoShape 49">
            <a:extLst>
              <a:ext uri="{FF2B5EF4-FFF2-40B4-BE49-F238E27FC236}">
                <a16:creationId xmlns:a16="http://schemas.microsoft.com/office/drawing/2014/main" id="{F6360CA8-EE50-7747-E478-407B9701E4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4248" y="488646"/>
            <a:ext cx="3352800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8000" b="1" baseline="-25000" dirty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TIME FOR A NEW MINDSET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8000" b="1" baseline="-25000" dirty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THE PGR CONUNDRUM</a:t>
            </a:r>
          </a:p>
        </p:txBody>
      </p:sp>
      <p:sp>
        <p:nvSpPr>
          <p:cNvPr id="10" name="Rectangle 56">
            <a:extLst>
              <a:ext uri="{FF2B5EF4-FFF2-40B4-BE49-F238E27FC236}">
                <a16:creationId xmlns:a16="http://schemas.microsoft.com/office/drawing/2014/main" id="{16BB7626-EF70-EC68-BD39-73367C877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41" y="4060513"/>
            <a:ext cx="5370512" cy="36513"/>
          </a:xfrm>
          <a:prstGeom prst="rect">
            <a:avLst/>
          </a:prstGeom>
          <a:solidFill>
            <a:srgbClr val="29A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00" b="0" i="0" u="none" strike="noStrike" kern="0" cap="none" spc="0" normalizeH="0" baseline="-2500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7">
            <a:extLst>
              <a:ext uri="{FF2B5EF4-FFF2-40B4-BE49-F238E27FC236}">
                <a16:creationId xmlns:a16="http://schemas.microsoft.com/office/drawing/2014/main" id="{8AAC20BB-D4EF-BC72-351B-6F8EFEA61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41" y="4889188"/>
            <a:ext cx="5370512" cy="36513"/>
          </a:xfrm>
          <a:prstGeom prst="rect">
            <a:avLst/>
          </a:prstGeom>
          <a:solidFill>
            <a:srgbClr val="51C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00" b="0" i="0" u="none" strike="noStrike" kern="0" cap="none" spc="0" normalizeH="0" baseline="-2500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58">
            <a:extLst>
              <a:ext uri="{FF2B5EF4-FFF2-40B4-BE49-F238E27FC236}">
                <a16:creationId xmlns:a16="http://schemas.microsoft.com/office/drawing/2014/main" id="{0A31E5F5-FCA7-D5D2-2ACD-F9DB991D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041" y="3581088"/>
            <a:ext cx="517525" cy="517525"/>
          </a:xfrm>
          <a:prstGeom prst="ellipse">
            <a:avLst/>
          </a:prstGeom>
          <a:solidFill>
            <a:srgbClr val="29A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59">
            <a:extLst>
              <a:ext uri="{FF2B5EF4-FFF2-40B4-BE49-F238E27FC236}">
                <a16:creationId xmlns:a16="http://schemas.microsoft.com/office/drawing/2014/main" id="{2629CBAF-9EEC-5E3F-6D72-98AE6BEE23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28603" y="3589026"/>
            <a:ext cx="404813" cy="303212"/>
          </a:xfrm>
          <a:prstGeom prst="ellipse">
            <a:avLst/>
          </a:prstGeom>
          <a:gradFill rotWithShape="1">
            <a:gsLst>
              <a:gs pos="0">
                <a:srgbClr val="29A0FF">
                  <a:gamma/>
                  <a:tint val="0"/>
                  <a:invGamma/>
                </a:srgbClr>
              </a:gs>
              <a:gs pos="100000">
                <a:srgbClr val="29A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60">
            <a:extLst>
              <a:ext uri="{FF2B5EF4-FFF2-40B4-BE49-F238E27FC236}">
                <a16:creationId xmlns:a16="http://schemas.microsoft.com/office/drawing/2014/main" id="{53348A1E-1729-770A-6F6D-B99E26BA2A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9066" y="354933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uk-UA" altLang="ko-KR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en-US" altLang="ko-KR" b="1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Oval 61">
            <a:extLst>
              <a:ext uri="{FF2B5EF4-FFF2-40B4-BE49-F238E27FC236}">
                <a16:creationId xmlns:a16="http://schemas.microsoft.com/office/drawing/2014/main" id="{A874CE4D-92FA-5834-9A85-F2E9E1C6F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041" y="4406588"/>
            <a:ext cx="517525" cy="517525"/>
          </a:xfrm>
          <a:prstGeom prst="ellipse">
            <a:avLst/>
          </a:prstGeom>
          <a:solidFill>
            <a:srgbClr val="51C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62">
            <a:extLst>
              <a:ext uri="{FF2B5EF4-FFF2-40B4-BE49-F238E27FC236}">
                <a16:creationId xmlns:a16="http://schemas.microsoft.com/office/drawing/2014/main" id="{F8B658D4-B223-EFAD-B020-FB48D76CE1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28603" y="4414526"/>
            <a:ext cx="404813" cy="303212"/>
          </a:xfrm>
          <a:prstGeom prst="ellipse">
            <a:avLst/>
          </a:prstGeom>
          <a:gradFill rotWithShape="1">
            <a:gsLst>
              <a:gs pos="0">
                <a:srgbClr val="51C7FF">
                  <a:gamma/>
                  <a:tint val="0"/>
                  <a:invGamma/>
                </a:srgbClr>
              </a:gs>
              <a:gs pos="100000">
                <a:srgbClr val="51C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63">
            <a:extLst>
              <a:ext uri="{FF2B5EF4-FFF2-40B4-BE49-F238E27FC236}">
                <a16:creationId xmlns:a16="http://schemas.microsoft.com/office/drawing/2014/main" id="{B9D310D4-B0CE-CDE3-B53E-448952DB78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9066" y="437483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uk-UA" altLang="ko-KR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en-US" altLang="ko-KR" b="1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8" name="Picture 4" descr="Fertasa">
            <a:extLst>
              <a:ext uri="{FF2B5EF4-FFF2-40B4-BE49-F238E27FC236}">
                <a16:creationId xmlns:a16="http://schemas.microsoft.com/office/drawing/2014/main" id="{0A36C407-2783-AC0E-A4E3-E9E877FD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0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BA0B3-1AE5-8272-7292-AC12C828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19660-6B83-ED10-EAB1-E050EB7664AE}"/>
              </a:ext>
            </a:extLst>
          </p:cNvPr>
          <p:cNvSpPr txBox="1"/>
          <p:nvPr/>
        </p:nvSpPr>
        <p:spPr>
          <a:xfrm>
            <a:off x="2776980" y="572885"/>
            <a:ext cx="916102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Can PGRs Act as Biostimulants?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✅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Yes, when used at low doses or in natural form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, PGRs can enhance growth indirectly: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Example: 	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Seaweed extract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containing auxins and </a:t>
            </a:r>
            <a:r>
              <a:rPr lang="en-GB" sz="2400" dirty="0" err="1">
                <a:solidFill>
                  <a:srgbClr val="4D4D4D"/>
                </a:solidFill>
                <a:latin typeface="Arial" panose="020B0604020202020204" pitchFamily="34" charset="0"/>
              </a:rPr>
              <a:t>cytokinins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		promotes root growth → considered a biostimulant.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D446F-F423-E98C-ABC0-24EC8609DD03}"/>
              </a:ext>
            </a:extLst>
          </p:cNvPr>
          <p:cNvSpPr txBox="1"/>
          <p:nvPr/>
        </p:nvSpPr>
        <p:spPr>
          <a:xfrm>
            <a:off x="2776980" y="3203559"/>
            <a:ext cx="885698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Can Biostimulants Act as PGRs?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✅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Sometimes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, especially if: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They trigger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hormonal pathways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(e.g., stress tolerance via    abscisic acid-like response).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They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contain or stimulate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the production of endogenous PGRs in plants.</a:t>
            </a: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A72A761A-2666-DF6E-88A4-31065F78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F0093-02DD-8ACA-A496-076BD9E4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4798EF-3D21-61F7-5945-A1F2244CF0EE}"/>
              </a:ext>
            </a:extLst>
          </p:cNvPr>
          <p:cNvSpPr txBox="1"/>
          <p:nvPr/>
        </p:nvSpPr>
        <p:spPr>
          <a:xfrm>
            <a:off x="3407916" y="361923"/>
            <a:ext cx="870788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Are PGRs Dose-Dependent?</a:t>
            </a:r>
            <a:endParaRPr lang="en-GB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✅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Highly dose-dependent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Low concentrations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stimulate growth.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High concentrations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can inhibit growth or cause toxicity.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Example:	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Auxin overdose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→ inhibits root elongation rather 		than promoting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8A861-6274-94CF-967C-B8671AF828E6}"/>
              </a:ext>
            </a:extLst>
          </p:cNvPr>
          <p:cNvSpPr txBox="1"/>
          <p:nvPr/>
        </p:nvSpPr>
        <p:spPr>
          <a:xfrm>
            <a:off x="3407916" y="3078936"/>
            <a:ext cx="870788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If the Dose is Low Enough, Are PGRs Then Biostimulants?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🟡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In practical terms, yes—but legally, no.</a:t>
            </a:r>
            <a:endParaRPr lang="en-GB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Functionally,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low-dose PGRs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may act like biostimulants.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But regulatory frameworks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distinguish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them: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Biostimulants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are not regulated as pesticides or PGRs.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Intent, mode of action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, and </a:t>
            </a:r>
            <a:r>
              <a:rPr lang="en-GB" sz="2400" b="1" dirty="0">
                <a:solidFill>
                  <a:srgbClr val="4D4D4D"/>
                </a:solidFill>
                <a:latin typeface="Arial" panose="020B0604020202020204" pitchFamily="34" charset="0"/>
              </a:rPr>
              <a:t>dose</a:t>
            </a:r>
            <a:r>
              <a:rPr lang="en-GB" sz="2400" dirty="0">
                <a:solidFill>
                  <a:srgbClr val="4D4D4D"/>
                </a:solidFill>
                <a:latin typeface="Arial" panose="020B0604020202020204" pitchFamily="34" charset="0"/>
              </a:rPr>
              <a:t> determine classification.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99E52BA-2924-8901-F274-982ADEAF73B8}"/>
              </a:ext>
            </a:extLst>
          </p:cNvPr>
          <p:cNvSpPr/>
          <p:nvPr/>
        </p:nvSpPr>
        <p:spPr>
          <a:xfrm>
            <a:off x="747245" y="2978024"/>
            <a:ext cx="2377440" cy="1859521"/>
          </a:xfrm>
          <a:prstGeom prst="wedgeRoundRectCallout">
            <a:avLst>
              <a:gd name="adj1" fmla="val 78170"/>
              <a:gd name="adj2" fmla="val 9445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RISK</a:t>
            </a:r>
          </a:p>
          <a:p>
            <a:pPr algn="ctr"/>
            <a:r>
              <a:rPr lang="en-ZA" b="1" dirty="0">
                <a:solidFill>
                  <a:srgbClr val="FF0000"/>
                </a:solidFill>
              </a:rPr>
              <a:t>CASE-BY-CASE</a:t>
            </a:r>
          </a:p>
          <a:p>
            <a:pPr algn="ctr"/>
            <a:r>
              <a:rPr lang="en-ZA" b="1" dirty="0">
                <a:solidFill>
                  <a:srgbClr val="FF0000"/>
                </a:solidFill>
              </a:rPr>
              <a:t>BASED ON SCIENCE</a:t>
            </a:r>
          </a:p>
          <a:p>
            <a:pPr algn="ctr"/>
            <a:r>
              <a:rPr lang="en-ZA" b="1" dirty="0">
                <a:solidFill>
                  <a:srgbClr val="FF0000"/>
                </a:solidFill>
              </a:rPr>
              <a:t>BASED ON EVIDENCE</a:t>
            </a:r>
          </a:p>
        </p:txBody>
      </p:sp>
      <p:pic>
        <p:nvPicPr>
          <p:cNvPr id="7" name="Picture 4" descr="Fertasa">
            <a:extLst>
              <a:ext uri="{FF2B5EF4-FFF2-40B4-BE49-F238E27FC236}">
                <a16:creationId xmlns:a16="http://schemas.microsoft.com/office/drawing/2014/main" id="{3A4AED5E-CF01-6A4A-13AB-F26DE31E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1A1DC-5054-71F1-A840-CD5FDAC0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B3F2FEA-3299-1347-A371-986A9AB4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409" y="686663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THE FUNDEMENTALS</a:t>
            </a:r>
            <a:endParaRPr kumimoji="0" lang="ru-RU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46684-103E-6CE8-6462-9C627C99E9EC}"/>
              </a:ext>
            </a:extLst>
          </p:cNvPr>
          <p:cNvSpPr txBox="1"/>
          <p:nvPr/>
        </p:nvSpPr>
        <p:spPr>
          <a:xfrm>
            <a:off x="3531094" y="1765525"/>
            <a:ext cx="829783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7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action?</a:t>
            </a:r>
            <a:endParaRPr lang="en-GB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(Specific) modify plant physiological processes → direct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(General) stimulate natural processes → indirect or synergistic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4AB13-2D78-35E2-9226-9EF6E7E5302D}"/>
              </a:ext>
            </a:extLst>
          </p:cNvPr>
          <p:cNvSpPr txBox="1"/>
          <p:nvPr/>
        </p:nvSpPr>
        <p:spPr>
          <a:xfrm>
            <a:off x="3531094" y="3117348"/>
            <a:ext cx="829783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7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 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Synthetic, mixture, or purified natural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natural mixtures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8C776-F208-EB50-695D-4F375F02FB57}"/>
              </a:ext>
            </a:extLst>
          </p:cNvPr>
          <p:cNvSpPr txBox="1"/>
          <p:nvPr/>
        </p:nvSpPr>
        <p:spPr>
          <a:xfrm>
            <a:off x="3536204" y="4469171"/>
            <a:ext cx="86557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7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hormonal manipulation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indirect or synergistic physiological support</a:t>
            </a:r>
          </a:p>
        </p:txBody>
      </p:sp>
      <p:pic>
        <p:nvPicPr>
          <p:cNvPr id="8" name="Picture 4" descr="Fertasa">
            <a:extLst>
              <a:ext uri="{FF2B5EF4-FFF2-40B4-BE49-F238E27FC236}">
                <a16:creationId xmlns:a16="http://schemas.microsoft.com/office/drawing/2014/main" id="{FF8A504B-0175-8DCC-54B7-D419A291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6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4488B-029A-66AD-B047-ABF5193FB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0EC56-F760-816B-0CE4-6FE246D50B42}"/>
              </a:ext>
            </a:extLst>
          </p:cNvPr>
          <p:cNvSpPr txBox="1"/>
          <p:nvPr/>
        </p:nvSpPr>
        <p:spPr>
          <a:xfrm>
            <a:off x="4297208" y="5219759"/>
            <a:ext cx="7580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smarter we are, the better we are at twisting facts."</a:t>
            </a:r>
            <a:endParaRPr lang="en-ZA" sz="240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231FA-3EBD-4F9A-37DF-6E7170EE301E}"/>
              </a:ext>
            </a:extLst>
          </p:cNvPr>
          <p:cNvSpPr txBox="1"/>
          <p:nvPr/>
        </p:nvSpPr>
        <p:spPr>
          <a:xfrm>
            <a:off x="4088335" y="1930794"/>
            <a:ext cx="7789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</a:t>
            </a:r>
            <a:r>
              <a:rPr lang="en-GB" sz="2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Pesticide </a:t>
            </a:r>
            <a:r>
              <a:rPr lang="en-GB" sz="2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GB" sz="2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"Potent" hormone-like activity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GB" sz="2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Fertilizer </a:t>
            </a:r>
            <a:r>
              <a:rPr lang="en-GB" sz="2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GB" sz="2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Do not exert hormonal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713F9-658E-2DA1-B433-678907A39E04}"/>
              </a:ext>
            </a:extLst>
          </p:cNvPr>
          <p:cNvSpPr txBox="1"/>
          <p:nvPr/>
        </p:nvSpPr>
        <p:spPr>
          <a:xfrm>
            <a:off x="4297208" y="3429000"/>
            <a:ext cx="7580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PGRs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both enhance plant growth and nutrient use efficiency, they are </a:t>
            </a:r>
            <a:r>
              <a:rPr lang="en-US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fundamentally different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how they're classified and how they're regulated.</a:t>
            </a:r>
            <a:endParaRPr lang="af-ZA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ertasa">
            <a:extLst>
              <a:ext uri="{FF2B5EF4-FFF2-40B4-BE49-F238E27FC236}">
                <a16:creationId xmlns:a16="http://schemas.microsoft.com/office/drawing/2014/main" id="{B17F2C3B-9BB0-7082-B28F-C7B495BC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F730D4A-7F78-3704-4E0E-504D03C5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14" y="686663"/>
            <a:ext cx="11103429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REGULATORY CLASSIFICATION?</a:t>
            </a:r>
            <a:endParaRPr kumimoji="0" lang="ru-RU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018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10FD6-1300-995A-8E75-55905D13A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15149-D2BB-A94D-BCDA-9F2FFA3976C2}"/>
              </a:ext>
            </a:extLst>
          </p:cNvPr>
          <p:cNvSpPr txBox="1"/>
          <p:nvPr/>
        </p:nvSpPr>
        <p:spPr>
          <a:xfrm>
            <a:off x="2904424" y="1719096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concept of plant health is evolving beyond the mere absence of disease or nutrient deficiency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</a:rPr>
              <a:t>. In the context of unstable climates and complex production systems, it is increasingly understood as the dynamic ability to maintain balance, respond to stress, and recover function.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Biostimulants are viewed as tools that support adaptability rather than stimulate growth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</a:rPr>
              <a:t>……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biostimulants do not supply essential nutrients but deliver bioactive signals that modulate physiological pathways and enhance resilience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</a:rPr>
              <a:t>. Their value lies in reinforcing internal regulatory mechanisms rather than increasing external inputs. This reflects a broader shift in agronomy, from resource supplementation to managing physiological stability under variable conditions.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(Du Jardin </a:t>
            </a:r>
            <a:r>
              <a:rPr lang="en-US" sz="20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2025)</a:t>
            </a:r>
            <a:endParaRPr lang="af-ZA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506827-E0F9-9A1A-D43C-4DFC6D19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312" y="587069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FUNCTION RATHER THAN FORMULATION</a:t>
            </a:r>
            <a:endParaRPr kumimoji="0" lang="ru-RU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1ACF5796-87F2-A9A7-5199-D0FC20BE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77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6EF94-AA79-00A5-6C8A-A169FC74C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rtasa">
            <a:extLst>
              <a:ext uri="{FF2B5EF4-FFF2-40B4-BE49-F238E27FC236}">
                <a16:creationId xmlns:a16="http://schemas.microsoft.com/office/drawing/2014/main" id="{86CE7196-6926-DBF0-058D-21B67F81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41" y="278936"/>
            <a:ext cx="4136765" cy="114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a cartoon penguin holding up a sign that says no">
            <a:extLst>
              <a:ext uri="{FF2B5EF4-FFF2-40B4-BE49-F238E27FC236}">
                <a16:creationId xmlns:a16="http://schemas.microsoft.com/office/drawing/2014/main" id="{16A29A02-8C0E-831C-39BE-D80ACC1CDD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0424" y="3294888"/>
            <a:ext cx="3104728" cy="31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391AF-6C20-EE89-0770-71B252B55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87" y="1649196"/>
            <a:ext cx="4136765" cy="4966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D386D8-8316-AC8F-6868-AA6A82C09932}"/>
              </a:ext>
            </a:extLst>
          </p:cNvPr>
          <p:cNvSpPr/>
          <p:nvPr/>
        </p:nvSpPr>
        <p:spPr>
          <a:xfrm>
            <a:off x="10193224" y="324844"/>
            <a:ext cx="623889" cy="59400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ln w="12700">
                <a:solidFill>
                  <a:srgbClr val="29A0FF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29A0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ln w="12700">
                  <a:solidFill>
                    <a:srgbClr val="29A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29A0FF"/>
                  </a:outerShdw>
                </a:effectLst>
                <a:latin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393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plants with a cartoon face&#10;&#10;Description automatically generated with medium confidence">
            <a:extLst>
              <a:ext uri="{FF2B5EF4-FFF2-40B4-BE49-F238E27FC236}">
                <a16:creationId xmlns:a16="http://schemas.microsoft.com/office/drawing/2014/main" id="{5BB3E59D-1B2C-EB0C-96FD-8701172B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94" y="1058618"/>
            <a:ext cx="5328592" cy="5328592"/>
          </a:xfrm>
          <a:prstGeom prst="rect">
            <a:avLst/>
          </a:prstGeom>
        </p:spPr>
      </p:pic>
      <p:sp>
        <p:nvSpPr>
          <p:cNvPr id="3" name="Call-out: Left Arrow 2">
            <a:extLst>
              <a:ext uri="{FF2B5EF4-FFF2-40B4-BE49-F238E27FC236}">
                <a16:creationId xmlns:a16="http://schemas.microsoft.com/office/drawing/2014/main" id="{15B147F4-D58A-D39B-7619-9CAC339241D8}"/>
              </a:ext>
            </a:extLst>
          </p:cNvPr>
          <p:cNvSpPr/>
          <p:nvPr/>
        </p:nvSpPr>
        <p:spPr bwMode="auto">
          <a:xfrm>
            <a:off x="8694680" y="1058401"/>
            <a:ext cx="2140425" cy="1080119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ROS</a:t>
            </a:r>
          </a:p>
        </p:txBody>
      </p:sp>
      <p:sp>
        <p:nvSpPr>
          <p:cNvPr id="5" name="Call-out: Left Arrow 4">
            <a:extLst>
              <a:ext uri="{FF2B5EF4-FFF2-40B4-BE49-F238E27FC236}">
                <a16:creationId xmlns:a16="http://schemas.microsoft.com/office/drawing/2014/main" id="{04886C67-9DFE-CB4C-CA85-2BF60CEAA67A}"/>
              </a:ext>
            </a:extLst>
          </p:cNvPr>
          <p:cNvSpPr/>
          <p:nvPr/>
        </p:nvSpPr>
        <p:spPr bwMode="auto">
          <a:xfrm>
            <a:off x="8694680" y="2363163"/>
            <a:ext cx="2140425" cy="1080119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VOC</a:t>
            </a:r>
          </a:p>
        </p:txBody>
      </p:sp>
      <p:sp>
        <p:nvSpPr>
          <p:cNvPr id="6" name="Call-out: Left Arrow 5">
            <a:extLst>
              <a:ext uri="{FF2B5EF4-FFF2-40B4-BE49-F238E27FC236}">
                <a16:creationId xmlns:a16="http://schemas.microsoft.com/office/drawing/2014/main" id="{921A56E7-554D-E98E-6350-BAAEDDCB7434}"/>
              </a:ext>
            </a:extLst>
          </p:cNvPr>
          <p:cNvSpPr/>
          <p:nvPr/>
        </p:nvSpPr>
        <p:spPr bwMode="auto">
          <a:xfrm>
            <a:off x="8717886" y="3667925"/>
            <a:ext cx="2140425" cy="1080119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LIPIDS</a:t>
            </a:r>
          </a:p>
        </p:txBody>
      </p:sp>
      <p:sp>
        <p:nvSpPr>
          <p:cNvPr id="7" name="Call-out: Left Arrow 6">
            <a:extLst>
              <a:ext uri="{FF2B5EF4-FFF2-40B4-BE49-F238E27FC236}">
                <a16:creationId xmlns:a16="http://schemas.microsoft.com/office/drawing/2014/main" id="{5DDC2608-D86B-81EA-C8D9-695124E79184}"/>
              </a:ext>
            </a:extLst>
          </p:cNvPr>
          <p:cNvSpPr/>
          <p:nvPr/>
        </p:nvSpPr>
        <p:spPr bwMode="auto">
          <a:xfrm>
            <a:off x="8689605" y="4972687"/>
            <a:ext cx="2140425" cy="1080119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TERPENOIDS</a:t>
            </a:r>
          </a:p>
        </p:txBody>
      </p:sp>
      <p:sp>
        <p:nvSpPr>
          <p:cNvPr id="9" name="Call-out: Right Arrow 8">
            <a:extLst>
              <a:ext uri="{FF2B5EF4-FFF2-40B4-BE49-F238E27FC236}">
                <a16:creationId xmlns:a16="http://schemas.microsoft.com/office/drawing/2014/main" id="{8D17BD98-B269-8EA9-4E9D-2ABA9F1A1A13}"/>
              </a:ext>
            </a:extLst>
          </p:cNvPr>
          <p:cNvSpPr/>
          <p:nvPr/>
        </p:nvSpPr>
        <p:spPr bwMode="auto">
          <a:xfrm>
            <a:off x="1346200" y="1058617"/>
            <a:ext cx="2043094" cy="1080119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</a:p>
        </p:txBody>
      </p:sp>
      <p:sp>
        <p:nvSpPr>
          <p:cNvPr id="10" name="Call-out: Right Arrow 9">
            <a:extLst>
              <a:ext uri="{FF2B5EF4-FFF2-40B4-BE49-F238E27FC236}">
                <a16:creationId xmlns:a16="http://schemas.microsoft.com/office/drawing/2014/main" id="{4B80F5E2-9275-EEE1-F43E-C9F050359A91}"/>
              </a:ext>
            </a:extLst>
          </p:cNvPr>
          <p:cNvSpPr/>
          <p:nvPr/>
        </p:nvSpPr>
        <p:spPr bwMode="auto">
          <a:xfrm>
            <a:off x="1346200" y="2363379"/>
            <a:ext cx="2043094" cy="1080119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PHENOLICS</a:t>
            </a:r>
          </a:p>
        </p:txBody>
      </p:sp>
      <p:sp>
        <p:nvSpPr>
          <p:cNvPr id="11" name="Call-out: Right Arrow 10">
            <a:extLst>
              <a:ext uri="{FF2B5EF4-FFF2-40B4-BE49-F238E27FC236}">
                <a16:creationId xmlns:a16="http://schemas.microsoft.com/office/drawing/2014/main" id="{CADB064B-497C-8D61-8E2A-CFB97C4CE9F1}"/>
              </a:ext>
            </a:extLst>
          </p:cNvPr>
          <p:cNvSpPr/>
          <p:nvPr/>
        </p:nvSpPr>
        <p:spPr bwMode="auto">
          <a:xfrm>
            <a:off x="1328950" y="3667925"/>
            <a:ext cx="2043094" cy="1080119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STERIODS</a:t>
            </a:r>
          </a:p>
        </p:txBody>
      </p:sp>
      <p:sp>
        <p:nvSpPr>
          <p:cNvPr id="12" name="Call-out: Right Arrow 11">
            <a:extLst>
              <a:ext uri="{FF2B5EF4-FFF2-40B4-BE49-F238E27FC236}">
                <a16:creationId xmlns:a16="http://schemas.microsoft.com/office/drawing/2014/main" id="{5D12C9E6-BF4E-F0DE-DB18-7714658C7DAA}"/>
              </a:ext>
            </a:extLst>
          </p:cNvPr>
          <p:cNvSpPr/>
          <p:nvPr/>
        </p:nvSpPr>
        <p:spPr bwMode="auto">
          <a:xfrm>
            <a:off x="1361326" y="4972903"/>
            <a:ext cx="2043094" cy="1080119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PEPTIDES</a:t>
            </a: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21F94FDE-1CEE-5D93-1C85-45800F53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30355B43-E318-C15C-49D7-46203D8D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098" y="0"/>
            <a:ext cx="4964984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ACCD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PLANTS TALK</a:t>
            </a:r>
            <a:endParaRPr kumimoji="0" lang="ru-RU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CCD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8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57C12-E425-C847-FE94-B5BCD217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0A75BBFA-9112-E69E-0653-2287C909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982" y="413808"/>
            <a:ext cx="831899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ACCD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WHAT IS A PGR?</a:t>
            </a:r>
            <a:endParaRPr kumimoji="0" lang="ru-RU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CCD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39DF01-DBE1-F607-2C65-20E3EE64FF4F}"/>
              </a:ext>
            </a:extLst>
          </p:cNvPr>
          <p:cNvSpPr txBox="1"/>
          <p:nvPr/>
        </p:nvSpPr>
        <p:spPr>
          <a:xfrm>
            <a:off x="3335016" y="1709952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or synthetic compounds that influence plant physiological processes.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 growth patterns, plant development, and stress responses.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characteristic:</a:t>
            </a: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in very small amounts (hormone-like activity).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ZA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Fertasa">
            <a:extLst>
              <a:ext uri="{FF2B5EF4-FFF2-40B4-BE49-F238E27FC236}">
                <a16:creationId xmlns:a16="http://schemas.microsoft.com/office/drawing/2014/main" id="{5624C032-F009-6DFB-1E46-47FBE5CC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9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9E8D-63A5-9A02-42A3-2D1B6248B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870ACD-DF95-4C54-EFB4-E3DC2246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802" y="386376"/>
            <a:ext cx="831899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400" b="1" i="0" u="none" strike="noStrike" kern="1200" cap="none" spc="300" normalizeH="0" baseline="0" noProof="0">
                <a:ln>
                  <a:noFill/>
                </a:ln>
                <a:solidFill>
                  <a:srgbClr val="ACCD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PGRs OVER THE YEARS</a:t>
            </a:r>
            <a:endParaRPr kumimoji="0" lang="ru-RU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CCD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2BA6A-37CE-99BA-653B-AF234C0BCF9A}"/>
              </a:ext>
            </a:extLst>
          </p:cNvPr>
          <p:cNvSpPr txBox="1"/>
          <p:nvPr/>
        </p:nvSpPr>
        <p:spPr>
          <a:xfrm>
            <a:off x="2856809" y="1312594"/>
            <a:ext cx="8856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1800s		Auxin 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was described by Darwin.</a:t>
            </a:r>
            <a:endParaRPr lang="en-ZA" sz="20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10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1926: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Discovery of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auxins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Frits Went (first plant hormone identified).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10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1930s – 1960s: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Discovery of other PGRs like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gibberellins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sz="2000" b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cytokinins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abscisic 		acid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ZA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</a:t>
            </a:r>
            <a:r>
              <a:rPr lang="en-ZA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1970s – 1980s:</a:t>
            </a:r>
            <a:r>
              <a:rPr lang="en-GB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Expansion of synthetic PGRs in agriculture (e.g., fruit thinning, 		growth control, etc).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1990s – 2000s:</a:t>
            </a:r>
            <a:r>
              <a:rPr lang="en-GB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Regulatory concerns about synthetic PGR residues (Paclobutrazol); 		Insufficient residue data, analytical methods, harmonization.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2010s – 2020s:	Shift toward sustainability:</a:t>
            </a:r>
            <a:r>
              <a:rPr lang="en-GB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Biostimulants and natural PGRs 			gained attention.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Precision agriculture:</a:t>
            </a:r>
            <a:r>
              <a:rPr lang="en-GB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PGRs used in targeted applications.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2020s:	Emergence of “Bio-PGRs”</a:t>
            </a:r>
            <a:r>
              <a:rPr lang="en-GB" sz="20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—overlap with biostimulants.</a:t>
            </a:r>
            <a:endParaRPr lang="en-ZA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99A6E4FF-1A08-3932-3E02-502C2531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3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B0756-4590-9500-5C95-A6D71E8F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hart of different brands and numbers&#10;&#10;Description automatically generated with medium confidence">
            <a:extLst>
              <a:ext uri="{FF2B5EF4-FFF2-40B4-BE49-F238E27FC236}">
                <a16:creationId xmlns:a16="http://schemas.microsoft.com/office/drawing/2014/main" id="{FEC433DE-23FE-242F-EB9C-73C45BFF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12" y="292608"/>
            <a:ext cx="6272784" cy="6272784"/>
          </a:xfrm>
          <a:prstGeom prst="rect">
            <a:avLst/>
          </a:prstGeom>
        </p:spPr>
      </p:pic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1CC98E4-9892-154F-A274-B799EA446854}"/>
              </a:ext>
            </a:extLst>
          </p:cNvPr>
          <p:cNvSpPr/>
          <p:nvPr/>
        </p:nvSpPr>
        <p:spPr>
          <a:xfrm>
            <a:off x="5215467" y="414867"/>
            <a:ext cx="4013200" cy="1540933"/>
          </a:xfrm>
          <a:prstGeom prst="rightBrac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65AEC-E0FA-542E-CBDB-331557F2C9D7}"/>
              </a:ext>
            </a:extLst>
          </p:cNvPr>
          <p:cNvSpPr txBox="1"/>
          <p:nvPr/>
        </p:nvSpPr>
        <p:spPr>
          <a:xfrm>
            <a:off x="9411853" y="9545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</a:rPr>
              <a:t>54%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52B40-642D-6CE5-0BFE-CEE4D3E24D31}"/>
              </a:ext>
            </a:extLst>
          </p:cNvPr>
          <p:cNvSpPr txBox="1"/>
          <p:nvPr/>
        </p:nvSpPr>
        <p:spPr>
          <a:xfrm>
            <a:off x="8935582" y="2921168"/>
            <a:ext cx="2392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</a:rPr>
              <a:t>Global sales: </a:t>
            </a:r>
          </a:p>
          <a:p>
            <a:pPr algn="ctr"/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</a:rPr>
              <a:t>&gt; US$2.5 Billion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1D1E5E-7854-79E4-09E3-105F2C4CDF7F}"/>
              </a:ext>
            </a:extLst>
          </p:cNvPr>
          <p:cNvSpPr/>
          <p:nvPr/>
        </p:nvSpPr>
        <p:spPr>
          <a:xfrm>
            <a:off x="9084734" y="2921168"/>
            <a:ext cx="2127436" cy="7702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6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B0C77-F8B4-3F10-5D72-D29EA9E5E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7BB5F8-4FA6-576C-3695-C70FA8171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002" y="422952"/>
            <a:ext cx="831899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ACCD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CHARACTERISTICS</a:t>
            </a:r>
            <a:endParaRPr kumimoji="0" lang="ru-RU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CCD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B2F5A-2E8B-4AB2-F23B-6BB429FF4CA0}"/>
              </a:ext>
            </a:extLst>
          </p:cNvPr>
          <p:cNvSpPr txBox="1"/>
          <p:nvPr/>
        </p:nvSpPr>
        <p:spPr>
          <a:xfrm>
            <a:off x="3873002" y="1185130"/>
            <a:ext cx="8318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Influences biotic growth factors: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Seed development, plant size, and branching of roots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&amp; stems, flowering, fruit-firmness, -ripening &amp; -quality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Acts against abiotic stress</a:t>
            </a:r>
            <a:r>
              <a:rPr lang="en-ZA" sz="28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Drought, water &amp; cold stress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Can be both Promoters &amp; Inhibitors: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  </a:t>
            </a:r>
            <a:r>
              <a:rPr lang="en-ZA" sz="2400" b="1" dirty="0">
                <a:solidFill>
                  <a:srgbClr val="4D4D4D"/>
                </a:solidFill>
                <a:latin typeface="Arial" panose="020B0604020202020204" pitchFamily="34" charset="0"/>
              </a:rPr>
              <a:t>Promotes growth</a:t>
            </a: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: Auxin, Cytokinin, Gibberellin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  </a:t>
            </a:r>
            <a:r>
              <a:rPr lang="en-ZA" sz="2400" b="1" dirty="0">
                <a:solidFill>
                  <a:srgbClr val="4D4D4D"/>
                </a:solidFill>
                <a:latin typeface="Arial" panose="020B0604020202020204" pitchFamily="34" charset="0"/>
              </a:rPr>
              <a:t>Inhibits growth</a:t>
            </a: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: Abscisic acid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  </a:t>
            </a:r>
            <a:r>
              <a:rPr lang="en-ZA" sz="2400" b="1" dirty="0">
                <a:solidFill>
                  <a:srgbClr val="4D4D4D"/>
                </a:solidFill>
                <a:latin typeface="Arial" panose="020B0604020202020204" pitchFamily="34" charset="0"/>
              </a:rPr>
              <a:t>Promotes &amp; Inhibits growth</a:t>
            </a: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: Ethylene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Picture 4" descr="Fertasa">
            <a:extLst>
              <a:ext uri="{FF2B5EF4-FFF2-40B4-BE49-F238E27FC236}">
                <a16:creationId xmlns:a16="http://schemas.microsoft.com/office/drawing/2014/main" id="{2EAF0D79-1D49-44A3-C01A-FDB4E6B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2103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2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08DE4-05D7-8C56-725B-8BEBF3C75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diagram of different types of minerals&#10;&#10;Description automatically generated">
            <a:extLst>
              <a:ext uri="{FF2B5EF4-FFF2-40B4-BE49-F238E27FC236}">
                <a16:creationId xmlns:a16="http://schemas.microsoft.com/office/drawing/2014/main" id="{64B7708A-78FB-4872-4F3A-1ACB16B6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20" y="1075701"/>
            <a:ext cx="8163560" cy="577571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05C378-9264-38F5-6C42-E9C1B4AF7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869"/>
            <a:ext cx="12192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36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MULTI, SINGLE &amp; COLLABORATIVE FUNCTIONALITY</a:t>
            </a:r>
            <a:endParaRPr kumimoji="0" lang="ru-RU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68275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8E6E6-3866-C0BA-56AA-02626998F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3A23FA2-CC67-4A86-BC49-568AF17F9095" descr="IMG_0262.jpg">
            <a:extLst>
              <a:ext uri="{FF2B5EF4-FFF2-40B4-BE49-F238E27FC236}">
                <a16:creationId xmlns:a16="http://schemas.microsoft.com/office/drawing/2014/main" id="{34DF8456-B786-CD97-062E-95136F55E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3" y="2014"/>
            <a:ext cx="6002867" cy="672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3D4A88-B165-EE60-A4AD-1C717C5AAFB5}"/>
              </a:ext>
            </a:extLst>
          </p:cNvPr>
          <p:cNvSpPr txBox="1"/>
          <p:nvPr/>
        </p:nvSpPr>
        <p:spPr>
          <a:xfrm>
            <a:off x="10608733" y="1768126"/>
            <a:ext cx="15832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It's a crucial process for maintaining proper cellular function and preventing damage caused by reactive oxygen species (ROS)</a:t>
            </a:r>
            <a:endParaRPr lang="en-ZA" sz="1600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95E6155-3646-216C-14F1-BD4B37BA7183}"/>
              </a:ext>
            </a:extLst>
          </p:cNvPr>
          <p:cNvSpPr/>
          <p:nvPr/>
        </p:nvSpPr>
        <p:spPr>
          <a:xfrm>
            <a:off x="10320867" y="1896533"/>
            <a:ext cx="287866" cy="242613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E01669-7167-D830-AB6A-54449EEC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50425"/>
            <a:ext cx="5025464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36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STRATEGIC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COMPLIMENTARY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36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ACTIONS</a:t>
            </a:r>
            <a:endParaRPr kumimoji="0" lang="ru-RU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1499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1D21E3007C44D967E05634B51D455" ma:contentTypeVersion="13" ma:contentTypeDescription="Create a new document." ma:contentTypeScope="" ma:versionID="8d8e8a35269b76468a915cec0c82755c">
  <xsd:schema xmlns:xsd="http://www.w3.org/2001/XMLSchema" xmlns:xs="http://www.w3.org/2001/XMLSchema" xmlns:p="http://schemas.microsoft.com/office/2006/metadata/properties" xmlns:ns2="2e757ff3-6377-4871-ae42-c929a8768380" xmlns:ns3="4edb1665-1c22-4992-abc1-ef3251cd527f" targetNamespace="http://schemas.microsoft.com/office/2006/metadata/properties" ma:root="true" ma:fieldsID="4fd21f39cbd007ba81d0039cc862925c" ns2:_="" ns3:_="">
    <xsd:import namespace="2e757ff3-6377-4871-ae42-c929a8768380"/>
    <xsd:import namespace="4edb1665-1c22-4992-abc1-ef3251cd52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57ff3-6377-4871-ae42-c929a876838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a4879353-dced-408b-8461-d11a9e91f892}" ma:internalName="TaxCatchAll" ma:showField="CatchAllData" ma:web="2e757ff3-6377-4871-ae42-c929a8768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b1665-1c22-4992-abc1-ef3251cd52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fff4ebb-9977-45bf-b372-654891687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b1665-1c22-4992-abc1-ef3251cd527f">
      <Terms xmlns="http://schemas.microsoft.com/office/infopath/2007/PartnerControls"/>
    </lcf76f155ced4ddcb4097134ff3c332f>
    <TaxCatchAll xmlns="2e757ff3-6377-4871-ae42-c929a8768380" xsi:nil="true"/>
    <_dlc_DocId xmlns="2e757ff3-6377-4871-ae42-c929a8768380">XCEN3HDWCXQZ-1113008972-776730</_dlc_DocId>
    <_dlc_DocIdUrl xmlns="2e757ff3-6377-4871-ae42-c929a8768380">
      <Url>https://inlinenutrico.sharepoint.com/sites/Shared/_layouts/15/DocIdRedir.aspx?ID=XCEN3HDWCXQZ-1113008972-776730</Url>
      <Description>XCEN3HDWCXQZ-1113008972-776730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5FB4E53-9BD1-4714-99C7-23DCF90366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57ff3-6377-4871-ae42-c929a8768380"/>
    <ds:schemaRef ds:uri="4edb1665-1c22-4992-abc1-ef3251cd5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2A380-AFEB-48FC-B706-270846DD9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00C861-6787-4EFF-B24A-2DB9F4B6F489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e757ff3-6377-4871-ae42-c929a8768380"/>
    <ds:schemaRef ds:uri="4edb1665-1c22-4992-abc1-ef3251cd527f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69B6000-D974-42EB-9B9D-A4DAF904AFC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1694</Words>
  <Application>Microsoft Office PowerPoint</Application>
  <PresentationFormat>Widescreen</PresentationFormat>
  <Paragraphs>290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Cooper Black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De Bruyn</dc:creator>
  <cp:lastModifiedBy>Martin Botha</cp:lastModifiedBy>
  <cp:revision>19</cp:revision>
  <dcterms:created xsi:type="dcterms:W3CDTF">2023-05-08T09:36:23Z</dcterms:created>
  <dcterms:modified xsi:type="dcterms:W3CDTF">2025-09-14T08:40:43Z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0x01010060B1D21E3007C44D967E05634B51D455</vt:lpwstr>
  </property>
  <property fmtid="{D5CDD505-2E9C-101B-9397-08002B2CF9AE}" pid="3" name="Order">
    <vt:r8>4400</vt:r8>
  </property>
  <property fmtid="{D5CDD505-2E9C-101B-9397-08002B2CF9AE}" pid="4" name="MediaServiceImageTags">
    <vt:lpwstr/>
  </property>
  <property fmtid="{D5CDD505-2E9C-101B-9397-08002B2CF9AE}" pid="5" name="_dlc_DocIdItemGuid">
    <vt:lpwstr>4c26acae-c157-47f1-9424-87d4c604f469</vt:lpwstr>
  </property>
</Properties>
</file>